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4" r:id="rId2"/>
  </p:sldMasterIdLst>
  <p:notesMasterIdLst>
    <p:notesMasterId r:id="rId28"/>
  </p:notesMasterIdLst>
  <p:sldIdLst>
    <p:sldId id="256" r:id="rId3"/>
    <p:sldId id="257" r:id="rId4"/>
    <p:sldId id="258" r:id="rId5"/>
    <p:sldId id="259" r:id="rId6"/>
    <p:sldId id="266" r:id="rId7"/>
    <p:sldId id="263" r:id="rId8"/>
    <p:sldId id="2145706412" r:id="rId9"/>
    <p:sldId id="292" r:id="rId10"/>
    <p:sldId id="295" r:id="rId11"/>
    <p:sldId id="2145706413" r:id="rId12"/>
    <p:sldId id="290" r:id="rId13"/>
    <p:sldId id="294" r:id="rId14"/>
    <p:sldId id="267" r:id="rId15"/>
    <p:sldId id="261" r:id="rId16"/>
    <p:sldId id="283" r:id="rId17"/>
    <p:sldId id="2145706422" r:id="rId18"/>
    <p:sldId id="276" r:id="rId19"/>
    <p:sldId id="286" r:id="rId20"/>
    <p:sldId id="264" r:id="rId21"/>
    <p:sldId id="285" r:id="rId22"/>
    <p:sldId id="287" r:id="rId23"/>
    <p:sldId id="269" r:id="rId24"/>
    <p:sldId id="280" r:id="rId25"/>
    <p:sldId id="281" r:id="rId26"/>
    <p:sldId id="282"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W0fqiXnPEWTclq1ipXRGKde4Y1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318261-EEA1-4298-ACFA-1D81B3E89E2B}">
  <a:tblStyle styleId="{9F318261-EEA1-4298-ACFA-1D81B3E89E2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72" autoAdjust="0"/>
  </p:normalViewPr>
  <p:slideViewPr>
    <p:cSldViewPr snapToGrid="0">
      <p:cViewPr varScale="1">
        <p:scale>
          <a:sx n="74" d="100"/>
          <a:sy n="74" d="100"/>
        </p:scale>
        <p:origin x="158" y="283"/>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01129-F970-443C-9D7C-94EEF11A82D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418CC0D-B990-4715-B0AD-92C2B36EC211}">
      <dgm:prSet/>
      <dgm:spPr/>
      <dgm:t>
        <a:bodyPr/>
        <a:lstStyle/>
        <a:p>
          <a:r>
            <a:rPr lang="en-US" b="0" i="0"/>
            <a:t>Alberta</a:t>
          </a:r>
          <a:endParaRPr lang="en-US"/>
        </a:p>
      </dgm:t>
    </dgm:pt>
    <dgm:pt modelId="{33270FC7-DF31-44EE-8555-6CAB15D221BF}" type="parTrans" cxnId="{CFD6E583-6B18-47CE-AD79-09AF91FDFF86}">
      <dgm:prSet/>
      <dgm:spPr/>
      <dgm:t>
        <a:bodyPr/>
        <a:lstStyle/>
        <a:p>
          <a:endParaRPr lang="en-US"/>
        </a:p>
      </dgm:t>
    </dgm:pt>
    <dgm:pt modelId="{2E7328CE-12BC-45A1-8EB4-2E46C0BFE524}" type="sibTrans" cxnId="{CFD6E583-6B18-47CE-AD79-09AF91FDFF86}">
      <dgm:prSet/>
      <dgm:spPr/>
      <dgm:t>
        <a:bodyPr/>
        <a:lstStyle/>
        <a:p>
          <a:endParaRPr lang="en-US"/>
        </a:p>
      </dgm:t>
    </dgm:pt>
    <dgm:pt modelId="{8482ECF5-E4A4-48D2-913F-DAF0462A2E43}">
      <dgm:prSet/>
      <dgm:spPr/>
      <dgm:t>
        <a:bodyPr/>
        <a:lstStyle/>
        <a:p>
          <a:r>
            <a:rPr lang="en-US" b="0" i="0"/>
            <a:t>Manitoba</a:t>
          </a:r>
          <a:endParaRPr lang="en-US"/>
        </a:p>
      </dgm:t>
    </dgm:pt>
    <dgm:pt modelId="{BF286008-8B95-4784-8FA1-3A3843D842B4}" type="parTrans" cxnId="{69C2EE12-6C52-4506-937F-E04AF10816A3}">
      <dgm:prSet/>
      <dgm:spPr/>
      <dgm:t>
        <a:bodyPr/>
        <a:lstStyle/>
        <a:p>
          <a:endParaRPr lang="en-US"/>
        </a:p>
      </dgm:t>
    </dgm:pt>
    <dgm:pt modelId="{E166D46F-F335-4743-85FD-3906C095E5D9}" type="sibTrans" cxnId="{69C2EE12-6C52-4506-937F-E04AF10816A3}">
      <dgm:prSet/>
      <dgm:spPr/>
      <dgm:t>
        <a:bodyPr/>
        <a:lstStyle/>
        <a:p>
          <a:endParaRPr lang="en-US"/>
        </a:p>
      </dgm:t>
    </dgm:pt>
    <dgm:pt modelId="{41047674-3282-4902-A0CB-3BE0CF99D4B7}">
      <dgm:prSet/>
      <dgm:spPr/>
      <dgm:t>
        <a:bodyPr/>
        <a:lstStyle/>
        <a:p>
          <a:r>
            <a:rPr lang="en-US" b="0" i="0"/>
            <a:t>Saskatchewan</a:t>
          </a:r>
          <a:endParaRPr lang="en-US"/>
        </a:p>
      </dgm:t>
    </dgm:pt>
    <dgm:pt modelId="{6AD64C1B-B210-4609-8466-189DB8421CCB}" type="parTrans" cxnId="{9718F4D6-DDA1-4530-848F-8328E9625D0C}">
      <dgm:prSet/>
      <dgm:spPr/>
      <dgm:t>
        <a:bodyPr/>
        <a:lstStyle/>
        <a:p>
          <a:endParaRPr lang="en-US"/>
        </a:p>
      </dgm:t>
    </dgm:pt>
    <dgm:pt modelId="{B4524F0E-9E86-4EDC-874A-5D24800EDB23}" type="sibTrans" cxnId="{9718F4D6-DDA1-4530-848F-8328E9625D0C}">
      <dgm:prSet/>
      <dgm:spPr/>
      <dgm:t>
        <a:bodyPr/>
        <a:lstStyle/>
        <a:p>
          <a:endParaRPr lang="en-US"/>
        </a:p>
      </dgm:t>
    </dgm:pt>
    <dgm:pt modelId="{A725F9A1-FC18-4F54-B629-6680CA609584}">
      <dgm:prSet/>
      <dgm:spPr/>
      <dgm:t>
        <a:bodyPr/>
        <a:lstStyle/>
        <a:p>
          <a:r>
            <a:rPr lang="en-US" b="0" i="0"/>
            <a:t>Arkansas</a:t>
          </a:r>
          <a:endParaRPr lang="en-US"/>
        </a:p>
      </dgm:t>
    </dgm:pt>
    <dgm:pt modelId="{1112BF32-3FE1-4269-9940-E133F1A07B80}" type="parTrans" cxnId="{DC3EE80F-43E4-4D4C-902E-82EBDBEECE0A}">
      <dgm:prSet/>
      <dgm:spPr/>
      <dgm:t>
        <a:bodyPr/>
        <a:lstStyle/>
        <a:p>
          <a:endParaRPr lang="en-US"/>
        </a:p>
      </dgm:t>
    </dgm:pt>
    <dgm:pt modelId="{14CDCDD3-8851-4F6A-B9F6-3C49D733D007}" type="sibTrans" cxnId="{DC3EE80F-43E4-4D4C-902E-82EBDBEECE0A}">
      <dgm:prSet/>
      <dgm:spPr/>
      <dgm:t>
        <a:bodyPr/>
        <a:lstStyle/>
        <a:p>
          <a:endParaRPr lang="en-US"/>
        </a:p>
      </dgm:t>
    </dgm:pt>
    <dgm:pt modelId="{6CE036DD-5DD1-48D6-A83A-3C3809E268CB}">
      <dgm:prSet/>
      <dgm:spPr/>
      <dgm:t>
        <a:bodyPr/>
        <a:lstStyle/>
        <a:p>
          <a:r>
            <a:rPr lang="en-US" b="0" i="0"/>
            <a:t>Panhandle</a:t>
          </a:r>
          <a:endParaRPr lang="en-US"/>
        </a:p>
      </dgm:t>
    </dgm:pt>
    <dgm:pt modelId="{7B7A95FB-4F09-439A-B38B-8DA5F6C9BD8E}" type="parTrans" cxnId="{B3451F8B-4325-415E-B69D-7AB13F9D4EC3}">
      <dgm:prSet/>
      <dgm:spPr/>
      <dgm:t>
        <a:bodyPr/>
        <a:lstStyle/>
        <a:p>
          <a:endParaRPr lang="en-US"/>
        </a:p>
      </dgm:t>
    </dgm:pt>
    <dgm:pt modelId="{24483CDA-7ED4-443E-A3E7-600E1D79E7A9}" type="sibTrans" cxnId="{B3451F8B-4325-415E-B69D-7AB13F9D4EC3}">
      <dgm:prSet/>
      <dgm:spPr/>
      <dgm:t>
        <a:bodyPr/>
        <a:lstStyle/>
        <a:p>
          <a:endParaRPr lang="en-US"/>
        </a:p>
      </dgm:t>
    </dgm:pt>
    <dgm:pt modelId="{B28F98AF-F922-479D-BC96-41E14437B382}">
      <dgm:prSet/>
      <dgm:spPr/>
      <dgm:t>
        <a:bodyPr/>
        <a:lstStyle/>
        <a:p>
          <a:r>
            <a:rPr lang="en-US" b="0" i="0"/>
            <a:t>Quad Cities</a:t>
          </a:r>
          <a:endParaRPr lang="en-US"/>
        </a:p>
      </dgm:t>
    </dgm:pt>
    <dgm:pt modelId="{B909D90D-AE2E-4EC7-A342-F970A8689F5D}" type="parTrans" cxnId="{AD363631-3783-4940-AC0A-44F44555A2AA}">
      <dgm:prSet/>
      <dgm:spPr/>
      <dgm:t>
        <a:bodyPr/>
        <a:lstStyle/>
        <a:p>
          <a:endParaRPr lang="en-US"/>
        </a:p>
      </dgm:t>
    </dgm:pt>
    <dgm:pt modelId="{D2DF1EF9-8DCA-40E4-8A8A-1E14D49BB138}" type="sibTrans" cxnId="{AD363631-3783-4940-AC0A-44F44555A2AA}">
      <dgm:prSet/>
      <dgm:spPr/>
      <dgm:t>
        <a:bodyPr/>
        <a:lstStyle/>
        <a:p>
          <a:endParaRPr lang="en-US"/>
        </a:p>
      </dgm:t>
    </dgm:pt>
    <dgm:pt modelId="{C408CAE7-8C2D-4710-8B73-78D406AC48A4}">
      <dgm:prSet/>
      <dgm:spPr/>
      <dgm:t>
        <a:bodyPr/>
        <a:lstStyle/>
        <a:p>
          <a:r>
            <a:rPr lang="en-US" b="0" i="0"/>
            <a:t>Chicago</a:t>
          </a:r>
          <a:endParaRPr lang="en-US"/>
        </a:p>
      </dgm:t>
    </dgm:pt>
    <dgm:pt modelId="{F35CD482-5FA5-4E82-AE18-77782F6859F1}" type="parTrans" cxnId="{43469283-7B61-4E48-ACFE-59886435FE7C}">
      <dgm:prSet/>
      <dgm:spPr/>
      <dgm:t>
        <a:bodyPr/>
        <a:lstStyle/>
        <a:p>
          <a:endParaRPr lang="en-US"/>
        </a:p>
      </dgm:t>
    </dgm:pt>
    <dgm:pt modelId="{71324ED2-8220-4F07-A1B6-35B7188F0956}" type="sibTrans" cxnId="{43469283-7B61-4E48-ACFE-59886435FE7C}">
      <dgm:prSet/>
      <dgm:spPr/>
      <dgm:t>
        <a:bodyPr/>
        <a:lstStyle/>
        <a:p>
          <a:endParaRPr lang="en-US"/>
        </a:p>
      </dgm:t>
    </dgm:pt>
    <dgm:pt modelId="{A960656A-6FA0-487E-9263-DEE42AC20851}">
      <dgm:prSet/>
      <dgm:spPr/>
      <dgm:t>
        <a:bodyPr/>
        <a:lstStyle/>
        <a:p>
          <a:r>
            <a:rPr lang="en-US" b="0" i="0"/>
            <a:t>Kansas City</a:t>
          </a:r>
          <a:endParaRPr lang="en-US"/>
        </a:p>
      </dgm:t>
    </dgm:pt>
    <dgm:pt modelId="{6BCA4D8C-F163-4D54-8E9F-C733B4B342A7}" type="parTrans" cxnId="{B82E636C-6BEF-45AF-AD7A-38BDF29DF977}">
      <dgm:prSet/>
      <dgm:spPr/>
      <dgm:t>
        <a:bodyPr/>
        <a:lstStyle/>
        <a:p>
          <a:endParaRPr lang="en-US"/>
        </a:p>
      </dgm:t>
    </dgm:pt>
    <dgm:pt modelId="{4176B0AE-270F-440F-8020-9247D5C6E8CC}" type="sibTrans" cxnId="{B82E636C-6BEF-45AF-AD7A-38BDF29DF977}">
      <dgm:prSet/>
      <dgm:spPr/>
      <dgm:t>
        <a:bodyPr/>
        <a:lstStyle/>
        <a:p>
          <a:endParaRPr lang="en-US"/>
        </a:p>
      </dgm:t>
    </dgm:pt>
    <dgm:pt modelId="{73D4C71E-F900-42CB-867A-30DF4003A0FC}">
      <dgm:prSet/>
      <dgm:spPr/>
      <dgm:t>
        <a:bodyPr/>
        <a:lstStyle/>
        <a:p>
          <a:r>
            <a:rPr lang="en-US" b="0" i="0"/>
            <a:t>Wichita</a:t>
          </a:r>
          <a:endParaRPr lang="en-US"/>
        </a:p>
      </dgm:t>
    </dgm:pt>
    <dgm:pt modelId="{0706D36C-2F18-4543-AD19-B00CAFC42CE4}" type="parTrans" cxnId="{A5E5DB99-00CE-4EA3-9F58-8C1872A41754}">
      <dgm:prSet/>
      <dgm:spPr/>
      <dgm:t>
        <a:bodyPr/>
        <a:lstStyle/>
        <a:p>
          <a:endParaRPr lang="en-US"/>
        </a:p>
      </dgm:t>
    </dgm:pt>
    <dgm:pt modelId="{9EE68919-646C-4E00-9BE6-F3B9869DD54F}" type="sibTrans" cxnId="{A5E5DB99-00CE-4EA3-9F58-8C1872A41754}">
      <dgm:prSet/>
      <dgm:spPr/>
      <dgm:t>
        <a:bodyPr/>
        <a:lstStyle/>
        <a:p>
          <a:endParaRPr lang="en-US"/>
        </a:p>
      </dgm:t>
    </dgm:pt>
    <dgm:pt modelId="{65A23662-03E8-4ED0-B4B4-BC022361BBE4}">
      <dgm:prSet/>
      <dgm:spPr/>
      <dgm:t>
        <a:bodyPr/>
        <a:lstStyle/>
        <a:p>
          <a:r>
            <a:rPr lang="en-US" b="0" i="0"/>
            <a:t>Central Gulf Coast</a:t>
          </a:r>
          <a:endParaRPr lang="en-US"/>
        </a:p>
      </dgm:t>
    </dgm:pt>
    <dgm:pt modelId="{103423EF-D928-4755-AE13-DE7231805255}" type="parTrans" cxnId="{35527F00-A5A8-4C37-8059-757B2BA09EB2}">
      <dgm:prSet/>
      <dgm:spPr/>
      <dgm:t>
        <a:bodyPr/>
        <a:lstStyle/>
        <a:p>
          <a:endParaRPr lang="en-US"/>
        </a:p>
      </dgm:t>
    </dgm:pt>
    <dgm:pt modelId="{F56B085C-ACC9-440D-A6C2-CD52370CD832}" type="sibTrans" cxnId="{35527F00-A5A8-4C37-8059-757B2BA09EB2}">
      <dgm:prSet/>
      <dgm:spPr/>
      <dgm:t>
        <a:bodyPr/>
        <a:lstStyle/>
        <a:p>
          <a:endParaRPr lang="en-US"/>
        </a:p>
      </dgm:t>
    </dgm:pt>
    <dgm:pt modelId="{27985938-C24E-43AD-B85D-94FCE3968047}">
      <dgm:prSet/>
      <dgm:spPr/>
      <dgm:t>
        <a:bodyPr/>
        <a:lstStyle/>
        <a:p>
          <a:r>
            <a:rPr lang="en-US" b="0" i="0"/>
            <a:t>Greater Detroit</a:t>
          </a:r>
          <a:endParaRPr lang="en-US"/>
        </a:p>
      </dgm:t>
    </dgm:pt>
    <dgm:pt modelId="{36011E8B-30C1-4DC6-985D-E2BE560CB95D}" type="parTrans" cxnId="{185FDB84-B505-4854-8500-539F0EB69F6E}">
      <dgm:prSet/>
      <dgm:spPr/>
      <dgm:t>
        <a:bodyPr/>
        <a:lstStyle/>
        <a:p>
          <a:endParaRPr lang="en-US"/>
        </a:p>
      </dgm:t>
    </dgm:pt>
    <dgm:pt modelId="{7E24A268-8DBD-4E5A-B930-4B702D0AC937}" type="sibTrans" cxnId="{185FDB84-B505-4854-8500-539F0EB69F6E}">
      <dgm:prSet/>
      <dgm:spPr/>
      <dgm:t>
        <a:bodyPr/>
        <a:lstStyle/>
        <a:p>
          <a:endParaRPr lang="en-US"/>
        </a:p>
      </dgm:t>
    </dgm:pt>
    <dgm:pt modelId="{8D76F9E1-10E5-42D3-9AFE-FFADE58CD496}">
      <dgm:prSet/>
      <dgm:spPr/>
      <dgm:t>
        <a:bodyPr/>
        <a:lstStyle/>
        <a:p>
          <a:r>
            <a:rPr lang="en-US" b="0" i="0"/>
            <a:t>West Michigan</a:t>
          </a:r>
          <a:endParaRPr lang="en-US"/>
        </a:p>
      </dgm:t>
    </dgm:pt>
    <dgm:pt modelId="{A1F1E632-842A-4CA1-AB67-535F914C469D}" type="parTrans" cxnId="{05A74684-07AE-4174-934F-3695C2C9FF88}">
      <dgm:prSet/>
      <dgm:spPr/>
      <dgm:t>
        <a:bodyPr/>
        <a:lstStyle/>
        <a:p>
          <a:endParaRPr lang="en-US"/>
        </a:p>
      </dgm:t>
    </dgm:pt>
    <dgm:pt modelId="{20AA6387-9109-41AA-A38A-05D7AEA1A75C}" type="sibTrans" cxnId="{05A74684-07AE-4174-934F-3695C2C9FF88}">
      <dgm:prSet/>
      <dgm:spPr/>
      <dgm:t>
        <a:bodyPr/>
        <a:lstStyle/>
        <a:p>
          <a:endParaRPr lang="en-US"/>
        </a:p>
      </dgm:t>
    </dgm:pt>
    <dgm:pt modelId="{B3D39B64-AE7D-4525-99EA-C4AAFE681CB8}">
      <dgm:prSet/>
      <dgm:spPr/>
      <dgm:t>
        <a:bodyPr/>
        <a:lstStyle/>
        <a:p>
          <a:r>
            <a:rPr lang="en-US" b="0" i="0"/>
            <a:t>Twin Cities</a:t>
          </a:r>
          <a:endParaRPr lang="en-US"/>
        </a:p>
      </dgm:t>
    </dgm:pt>
    <dgm:pt modelId="{36A85398-1B64-4791-94E5-6AD8FB9C50D2}" type="parTrans" cxnId="{3889BC6B-242C-4B8D-8CF2-9E971D78CC76}">
      <dgm:prSet/>
      <dgm:spPr/>
      <dgm:t>
        <a:bodyPr/>
        <a:lstStyle/>
        <a:p>
          <a:endParaRPr lang="en-US"/>
        </a:p>
      </dgm:t>
    </dgm:pt>
    <dgm:pt modelId="{77A4872B-D779-4F98-9D68-A1D9E32CF100}" type="sibTrans" cxnId="{3889BC6B-242C-4B8D-8CF2-9E971D78CC76}">
      <dgm:prSet/>
      <dgm:spPr/>
      <dgm:t>
        <a:bodyPr/>
        <a:lstStyle/>
        <a:p>
          <a:endParaRPr lang="en-US"/>
        </a:p>
      </dgm:t>
    </dgm:pt>
    <dgm:pt modelId="{995D7E6E-112A-40A7-A888-A1A64D2655F7}">
      <dgm:prSet/>
      <dgm:spPr/>
      <dgm:t>
        <a:bodyPr/>
        <a:lstStyle/>
        <a:p>
          <a:r>
            <a:rPr lang="en-US" b="0" i="0"/>
            <a:t>St Louis-Scott AFB</a:t>
          </a:r>
          <a:endParaRPr lang="en-US"/>
        </a:p>
      </dgm:t>
    </dgm:pt>
    <dgm:pt modelId="{9268A402-BFB5-486F-9CC0-3A342E3E16B8}" type="parTrans" cxnId="{3D7ED235-895A-41CA-A4A8-5E4C00ABDBE3}">
      <dgm:prSet/>
      <dgm:spPr/>
      <dgm:t>
        <a:bodyPr/>
        <a:lstStyle/>
        <a:p>
          <a:endParaRPr lang="en-US"/>
        </a:p>
      </dgm:t>
    </dgm:pt>
    <dgm:pt modelId="{27F56EA1-5EF9-4D47-B416-0517645DFFE2}" type="sibTrans" cxnId="{3D7ED235-895A-41CA-A4A8-5E4C00ABDBE3}">
      <dgm:prSet/>
      <dgm:spPr/>
      <dgm:t>
        <a:bodyPr/>
        <a:lstStyle/>
        <a:p>
          <a:endParaRPr lang="en-US"/>
        </a:p>
      </dgm:t>
    </dgm:pt>
    <dgm:pt modelId="{769D25E3-4449-4C68-A9B2-87EA09D095C9}">
      <dgm:prSet/>
      <dgm:spPr/>
      <dgm:t>
        <a:bodyPr/>
        <a:lstStyle/>
        <a:p>
          <a:r>
            <a:rPr lang="en-US" b="0" i="0"/>
            <a:t>Central Mississippi</a:t>
          </a:r>
          <a:endParaRPr lang="en-US"/>
        </a:p>
      </dgm:t>
    </dgm:pt>
    <dgm:pt modelId="{B2360422-1BE4-46A4-89B5-5ECD04620967}" type="parTrans" cxnId="{95C6E3E4-1B44-47C3-BC22-7A0FED993D91}">
      <dgm:prSet/>
      <dgm:spPr/>
      <dgm:t>
        <a:bodyPr/>
        <a:lstStyle/>
        <a:p>
          <a:endParaRPr lang="en-US"/>
        </a:p>
      </dgm:t>
    </dgm:pt>
    <dgm:pt modelId="{BA85264B-D61B-4B46-B42D-D5FBE73EC4BE}" type="sibTrans" cxnId="{95C6E3E4-1B44-47C3-BC22-7A0FED993D91}">
      <dgm:prSet/>
      <dgm:spPr/>
      <dgm:t>
        <a:bodyPr/>
        <a:lstStyle/>
        <a:p>
          <a:endParaRPr lang="en-US"/>
        </a:p>
      </dgm:t>
    </dgm:pt>
    <dgm:pt modelId="{7669DC63-CC25-44BE-A67D-373A0F8480C5}">
      <dgm:prSet/>
      <dgm:spPr>
        <a:ln w="28575">
          <a:solidFill>
            <a:srgbClr val="FF0000"/>
          </a:solidFill>
        </a:ln>
      </dgm:spPr>
      <dgm:t>
        <a:bodyPr/>
        <a:lstStyle/>
        <a:p>
          <a:r>
            <a:rPr lang="en-US" b="0" i="0">
              <a:latin typeface="Arial"/>
            </a:rPr>
            <a:t>Omaha-Lincoln</a:t>
          </a:r>
          <a:endParaRPr lang="en-US"/>
        </a:p>
      </dgm:t>
    </dgm:pt>
    <dgm:pt modelId="{B8985258-ABBA-42A7-88C4-8C96D25A0AC5}" type="parTrans" cxnId="{DEE4B75E-06B5-41E1-BC77-ED9C6CDA1B35}">
      <dgm:prSet/>
      <dgm:spPr/>
      <dgm:t>
        <a:bodyPr/>
        <a:lstStyle/>
        <a:p>
          <a:endParaRPr lang="en-US"/>
        </a:p>
      </dgm:t>
    </dgm:pt>
    <dgm:pt modelId="{D857893B-A777-44A5-B9E1-5987953BCCCE}" type="sibTrans" cxnId="{DEE4B75E-06B5-41E1-BC77-ED9C6CDA1B35}">
      <dgm:prSet/>
      <dgm:spPr/>
      <dgm:t>
        <a:bodyPr/>
        <a:lstStyle/>
        <a:p>
          <a:endParaRPr lang="en-US"/>
        </a:p>
      </dgm:t>
    </dgm:pt>
    <dgm:pt modelId="{D9954905-3AD2-417A-8698-F303EE96E26C}">
      <dgm:prSet/>
      <dgm:spPr/>
      <dgm:t>
        <a:bodyPr/>
        <a:lstStyle/>
        <a:p>
          <a:r>
            <a:rPr lang="en-US" b="0" i="0"/>
            <a:t>Central Ohio</a:t>
          </a:r>
          <a:endParaRPr lang="en-US"/>
        </a:p>
      </dgm:t>
    </dgm:pt>
    <dgm:pt modelId="{8503FD78-3CEA-4B2D-A20B-5C9CFF2E5E7E}" type="parTrans" cxnId="{DBCC24F9-19E2-4E36-AC81-0DE5A24AF419}">
      <dgm:prSet/>
      <dgm:spPr/>
      <dgm:t>
        <a:bodyPr/>
        <a:lstStyle/>
        <a:p>
          <a:endParaRPr lang="en-US"/>
        </a:p>
      </dgm:t>
    </dgm:pt>
    <dgm:pt modelId="{46A1EFA9-9111-43F7-B8C9-767AED94C0C9}" type="sibTrans" cxnId="{DBCC24F9-19E2-4E36-AC81-0DE5A24AF419}">
      <dgm:prSet/>
      <dgm:spPr/>
      <dgm:t>
        <a:bodyPr/>
        <a:lstStyle/>
        <a:p>
          <a:endParaRPr lang="en-US"/>
        </a:p>
      </dgm:t>
    </dgm:pt>
    <dgm:pt modelId="{953FC900-0EB7-43F4-9FBA-53AA22E98F0B}">
      <dgm:prSet/>
      <dgm:spPr/>
      <dgm:t>
        <a:bodyPr/>
        <a:lstStyle/>
        <a:p>
          <a:r>
            <a:rPr lang="en-US" b="0" i="0"/>
            <a:t>Cincinnati Tri-State</a:t>
          </a:r>
          <a:endParaRPr lang="en-US"/>
        </a:p>
      </dgm:t>
    </dgm:pt>
    <dgm:pt modelId="{07309CD5-79C2-43AC-B083-5A63C2CD0205}" type="parTrans" cxnId="{D6D4CBC6-FA46-4963-A875-A17AE594BB05}">
      <dgm:prSet/>
      <dgm:spPr/>
      <dgm:t>
        <a:bodyPr/>
        <a:lstStyle/>
        <a:p>
          <a:endParaRPr lang="en-US"/>
        </a:p>
      </dgm:t>
    </dgm:pt>
    <dgm:pt modelId="{7A787308-F22A-4EEF-ADC6-3FDBF10B6A8F}" type="sibTrans" cxnId="{D6D4CBC6-FA46-4963-A875-A17AE594BB05}">
      <dgm:prSet/>
      <dgm:spPr/>
      <dgm:t>
        <a:bodyPr/>
        <a:lstStyle/>
        <a:p>
          <a:endParaRPr lang="en-US"/>
        </a:p>
      </dgm:t>
    </dgm:pt>
    <dgm:pt modelId="{0089F3F3-F4D1-4BC3-AFA9-54DD552EF6D6}">
      <dgm:prSet/>
      <dgm:spPr/>
      <dgm:t>
        <a:bodyPr/>
        <a:lstStyle/>
        <a:p>
          <a:r>
            <a:rPr lang="en-US" b="0" i="0"/>
            <a:t>Cleveland</a:t>
          </a:r>
          <a:endParaRPr lang="en-US"/>
        </a:p>
      </dgm:t>
    </dgm:pt>
    <dgm:pt modelId="{1105A7B9-02B8-4405-99BB-DAE4CE71EAD6}" type="parTrans" cxnId="{8908B821-9CA1-434C-8E3E-066FEE39DAEC}">
      <dgm:prSet/>
      <dgm:spPr/>
      <dgm:t>
        <a:bodyPr/>
        <a:lstStyle/>
        <a:p>
          <a:endParaRPr lang="en-US"/>
        </a:p>
      </dgm:t>
    </dgm:pt>
    <dgm:pt modelId="{AB962857-0D0A-4549-B72C-16DCAA47E1A6}" type="sibTrans" cxnId="{8908B821-9CA1-434C-8E3E-066FEE39DAEC}">
      <dgm:prSet/>
      <dgm:spPr/>
      <dgm:t>
        <a:bodyPr/>
        <a:lstStyle/>
        <a:p>
          <a:endParaRPr lang="en-US"/>
        </a:p>
      </dgm:t>
    </dgm:pt>
    <dgm:pt modelId="{04D6F975-0A9B-4ABE-B6F3-4892FABD48D6}">
      <dgm:prSet/>
      <dgm:spPr/>
      <dgm:t>
        <a:bodyPr/>
        <a:lstStyle/>
        <a:p>
          <a:r>
            <a:rPr lang="en-US" b="0" i="0"/>
            <a:t>Tulsa Metro</a:t>
          </a:r>
          <a:endParaRPr lang="en-US"/>
        </a:p>
      </dgm:t>
    </dgm:pt>
    <dgm:pt modelId="{F24455D4-6352-4CC1-927F-84C58AEF315E}" type="parTrans" cxnId="{A28A6B7B-1ECE-439E-AEB7-5D5498BD7A55}">
      <dgm:prSet/>
      <dgm:spPr/>
      <dgm:t>
        <a:bodyPr/>
        <a:lstStyle/>
        <a:p>
          <a:endParaRPr lang="en-US"/>
        </a:p>
      </dgm:t>
    </dgm:pt>
    <dgm:pt modelId="{F4EB12BE-4AC5-46C0-835B-D7E87648DA93}" type="sibTrans" cxnId="{A28A6B7B-1ECE-439E-AEB7-5D5498BD7A55}">
      <dgm:prSet/>
      <dgm:spPr/>
      <dgm:t>
        <a:bodyPr/>
        <a:lstStyle/>
        <a:p>
          <a:endParaRPr lang="en-US"/>
        </a:p>
      </dgm:t>
    </dgm:pt>
    <dgm:pt modelId="{471181FA-0FE5-423B-9608-5857E7B84354}">
      <dgm:prSet/>
      <dgm:spPr/>
      <dgm:t>
        <a:bodyPr/>
        <a:lstStyle/>
        <a:p>
          <a:r>
            <a:rPr lang="en-US" b="0" i="0"/>
            <a:t>Oklahoma City Metro</a:t>
          </a:r>
          <a:endParaRPr lang="en-US"/>
        </a:p>
      </dgm:t>
    </dgm:pt>
    <dgm:pt modelId="{798A6A69-3D81-43D0-8DB3-53890ED600C6}" type="parTrans" cxnId="{72C0C0D8-4F32-4518-92FC-452E3976511D}">
      <dgm:prSet/>
      <dgm:spPr/>
      <dgm:t>
        <a:bodyPr/>
        <a:lstStyle/>
        <a:p>
          <a:endParaRPr lang="en-US"/>
        </a:p>
      </dgm:t>
    </dgm:pt>
    <dgm:pt modelId="{0279CCF5-C6B2-453A-BD22-FE4E862A49D0}" type="sibTrans" cxnId="{72C0C0D8-4F32-4518-92FC-452E3976511D}">
      <dgm:prSet/>
      <dgm:spPr/>
      <dgm:t>
        <a:bodyPr/>
        <a:lstStyle/>
        <a:p>
          <a:endParaRPr lang="en-US"/>
        </a:p>
      </dgm:t>
    </dgm:pt>
    <dgm:pt modelId="{16F1B55F-1BEF-40CD-9753-30EAEEA6A5A4}">
      <dgm:prSet/>
      <dgm:spPr/>
      <dgm:t>
        <a:bodyPr/>
        <a:lstStyle/>
        <a:p>
          <a:r>
            <a:rPr lang="en-US" b="0" i="0"/>
            <a:t>Alamo </a:t>
          </a:r>
          <a:endParaRPr lang="en-US"/>
        </a:p>
      </dgm:t>
    </dgm:pt>
    <dgm:pt modelId="{449CED8D-7E4A-4F69-9DBD-E33603C8FF52}" type="parTrans" cxnId="{06242338-286F-49DA-B4AD-AC6153ED4530}">
      <dgm:prSet/>
      <dgm:spPr/>
      <dgm:t>
        <a:bodyPr/>
        <a:lstStyle/>
        <a:p>
          <a:endParaRPr lang="en-US"/>
        </a:p>
      </dgm:t>
    </dgm:pt>
    <dgm:pt modelId="{556B8239-646F-4376-88FD-F005E1040924}" type="sibTrans" cxnId="{06242338-286F-49DA-B4AD-AC6153ED4530}">
      <dgm:prSet/>
      <dgm:spPr/>
      <dgm:t>
        <a:bodyPr/>
        <a:lstStyle/>
        <a:p>
          <a:endParaRPr lang="en-US"/>
        </a:p>
      </dgm:t>
    </dgm:pt>
    <dgm:pt modelId="{D58F7961-90C3-43D2-8901-F3FD14FA2F3C}">
      <dgm:prSet/>
      <dgm:spPr/>
      <dgm:t>
        <a:bodyPr/>
        <a:lstStyle/>
        <a:p>
          <a:r>
            <a:rPr lang="en-US" b="0" i="0"/>
            <a:t>Austin</a:t>
          </a:r>
          <a:endParaRPr lang="en-US"/>
        </a:p>
      </dgm:t>
    </dgm:pt>
    <dgm:pt modelId="{F766A539-B2C3-4715-A65E-7714E1E0FC8F}" type="parTrans" cxnId="{95579FA1-9F3F-4FE9-8AAB-731F4E3E63BB}">
      <dgm:prSet/>
      <dgm:spPr/>
      <dgm:t>
        <a:bodyPr/>
        <a:lstStyle/>
        <a:p>
          <a:endParaRPr lang="en-US"/>
        </a:p>
      </dgm:t>
    </dgm:pt>
    <dgm:pt modelId="{325491A6-67BD-4CD2-9823-18D103E71D35}" type="sibTrans" cxnId="{95579FA1-9F3F-4FE9-8AAB-731F4E3E63BB}">
      <dgm:prSet/>
      <dgm:spPr/>
      <dgm:t>
        <a:bodyPr/>
        <a:lstStyle/>
        <a:p>
          <a:endParaRPr lang="en-US"/>
        </a:p>
      </dgm:t>
    </dgm:pt>
    <dgm:pt modelId="{50F131B3-B67C-4657-9915-899ACDBCCDC7}">
      <dgm:prSet/>
      <dgm:spPr/>
      <dgm:t>
        <a:bodyPr/>
        <a:lstStyle/>
        <a:p>
          <a:pPr rtl="0"/>
          <a:r>
            <a:rPr lang="en-US" b="0" i="0">
              <a:latin typeface="Arial"/>
            </a:rPr>
            <a:t>Dallas Ft.</a:t>
          </a:r>
          <a:r>
            <a:rPr lang="en-US" b="0" i="0"/>
            <a:t> Worth</a:t>
          </a:r>
          <a:endParaRPr lang="en-US"/>
        </a:p>
      </dgm:t>
    </dgm:pt>
    <dgm:pt modelId="{B78A4494-DBDF-43A0-905F-8289E717AF5E}" type="parTrans" cxnId="{60274A1A-9241-4464-B99C-1E71B34C604E}">
      <dgm:prSet/>
      <dgm:spPr/>
      <dgm:t>
        <a:bodyPr/>
        <a:lstStyle/>
        <a:p>
          <a:endParaRPr lang="en-US"/>
        </a:p>
      </dgm:t>
    </dgm:pt>
    <dgm:pt modelId="{79960AFA-8617-4141-95F3-7EEF4AFABCEC}" type="sibTrans" cxnId="{60274A1A-9241-4464-B99C-1E71B34C604E}">
      <dgm:prSet/>
      <dgm:spPr/>
      <dgm:t>
        <a:bodyPr/>
        <a:lstStyle/>
        <a:p>
          <a:endParaRPr lang="en-US"/>
        </a:p>
      </dgm:t>
    </dgm:pt>
    <dgm:pt modelId="{09F31904-4E23-4937-9338-266D7142FC5C}">
      <dgm:prSet/>
      <dgm:spPr/>
      <dgm:t>
        <a:bodyPr/>
        <a:lstStyle/>
        <a:p>
          <a:r>
            <a:rPr lang="en-US" b="0" i="0"/>
            <a:t>Houston</a:t>
          </a:r>
          <a:endParaRPr lang="en-US"/>
        </a:p>
      </dgm:t>
    </dgm:pt>
    <dgm:pt modelId="{BEDECCFF-253F-4503-BFCB-856E080D65F7}" type="parTrans" cxnId="{5614B4FA-C49D-4D6A-BB1B-98C22E527691}">
      <dgm:prSet/>
      <dgm:spPr/>
      <dgm:t>
        <a:bodyPr/>
        <a:lstStyle/>
        <a:p>
          <a:endParaRPr lang="en-US"/>
        </a:p>
      </dgm:t>
    </dgm:pt>
    <dgm:pt modelId="{95FA8AE6-640A-4FA1-869D-D81AD6BEDE73}" type="sibTrans" cxnId="{5614B4FA-C49D-4D6A-BB1B-98C22E527691}">
      <dgm:prSet/>
      <dgm:spPr/>
      <dgm:t>
        <a:bodyPr/>
        <a:lstStyle/>
        <a:p>
          <a:endParaRPr lang="en-US"/>
        </a:p>
      </dgm:t>
    </dgm:pt>
    <dgm:pt modelId="{6DF7093E-4D9B-48F1-9F5A-A1E68C09BAB1}">
      <dgm:prSet/>
      <dgm:spPr/>
      <dgm:t>
        <a:bodyPr/>
        <a:lstStyle/>
        <a:p>
          <a:r>
            <a:rPr lang="en-US" b="0" i="0"/>
            <a:t>Permian Basin</a:t>
          </a:r>
          <a:endParaRPr lang="en-US"/>
        </a:p>
      </dgm:t>
    </dgm:pt>
    <dgm:pt modelId="{C2DE6E26-A1D9-4CC4-8696-183629A1E50B}" type="parTrans" cxnId="{8140AC5A-0F03-41A6-A519-17021108D14A}">
      <dgm:prSet/>
      <dgm:spPr/>
      <dgm:t>
        <a:bodyPr/>
        <a:lstStyle/>
        <a:p>
          <a:endParaRPr lang="en-US"/>
        </a:p>
      </dgm:t>
    </dgm:pt>
    <dgm:pt modelId="{F3DF8C2D-8706-4F88-B56E-C49EBB86CD3B}" type="sibTrans" cxnId="{8140AC5A-0F03-41A6-A519-17021108D14A}">
      <dgm:prSet/>
      <dgm:spPr/>
      <dgm:t>
        <a:bodyPr/>
        <a:lstStyle/>
        <a:p>
          <a:endParaRPr lang="en-US"/>
        </a:p>
      </dgm:t>
    </dgm:pt>
    <dgm:pt modelId="{477BAE2A-CD88-9349-8A68-2F2FC5568FDF}" type="pres">
      <dgm:prSet presAssocID="{E1F01129-F970-443C-9D7C-94EEF11A82DB}" presName="diagram" presStyleCnt="0">
        <dgm:presLayoutVars>
          <dgm:dir/>
          <dgm:resizeHandles val="exact"/>
        </dgm:presLayoutVars>
      </dgm:prSet>
      <dgm:spPr/>
    </dgm:pt>
    <dgm:pt modelId="{AD2884DF-4792-7045-9B4C-1695D633FD96}" type="pres">
      <dgm:prSet presAssocID="{8418CC0D-B990-4715-B0AD-92C2B36EC211}" presName="node" presStyleLbl="node1" presStyleIdx="0" presStyleCnt="26">
        <dgm:presLayoutVars>
          <dgm:bulletEnabled val="1"/>
        </dgm:presLayoutVars>
      </dgm:prSet>
      <dgm:spPr/>
    </dgm:pt>
    <dgm:pt modelId="{B5DE7CF3-5865-1646-B9AB-C5E5D59E50C2}" type="pres">
      <dgm:prSet presAssocID="{2E7328CE-12BC-45A1-8EB4-2E46C0BFE524}" presName="sibTrans" presStyleCnt="0"/>
      <dgm:spPr/>
    </dgm:pt>
    <dgm:pt modelId="{89F8FD1D-EB52-244C-903A-044BBD302466}" type="pres">
      <dgm:prSet presAssocID="{8482ECF5-E4A4-48D2-913F-DAF0462A2E43}" presName="node" presStyleLbl="node1" presStyleIdx="1" presStyleCnt="26">
        <dgm:presLayoutVars>
          <dgm:bulletEnabled val="1"/>
        </dgm:presLayoutVars>
      </dgm:prSet>
      <dgm:spPr/>
    </dgm:pt>
    <dgm:pt modelId="{F3272BB3-3E68-1C46-99E6-6FBF090D7BCB}" type="pres">
      <dgm:prSet presAssocID="{E166D46F-F335-4743-85FD-3906C095E5D9}" presName="sibTrans" presStyleCnt="0"/>
      <dgm:spPr/>
    </dgm:pt>
    <dgm:pt modelId="{D9248990-6FEF-984B-93A6-4DFAF40EA844}" type="pres">
      <dgm:prSet presAssocID="{41047674-3282-4902-A0CB-3BE0CF99D4B7}" presName="node" presStyleLbl="node1" presStyleIdx="2" presStyleCnt="26">
        <dgm:presLayoutVars>
          <dgm:bulletEnabled val="1"/>
        </dgm:presLayoutVars>
      </dgm:prSet>
      <dgm:spPr/>
    </dgm:pt>
    <dgm:pt modelId="{CCDB6058-216F-DD4A-A644-800A4CB7507B}" type="pres">
      <dgm:prSet presAssocID="{B4524F0E-9E86-4EDC-874A-5D24800EDB23}" presName="sibTrans" presStyleCnt="0"/>
      <dgm:spPr/>
    </dgm:pt>
    <dgm:pt modelId="{6E7CC22C-0FAE-DC4A-9070-29192500E3CD}" type="pres">
      <dgm:prSet presAssocID="{A725F9A1-FC18-4F54-B629-6680CA609584}" presName="node" presStyleLbl="node1" presStyleIdx="3" presStyleCnt="26">
        <dgm:presLayoutVars>
          <dgm:bulletEnabled val="1"/>
        </dgm:presLayoutVars>
      </dgm:prSet>
      <dgm:spPr/>
    </dgm:pt>
    <dgm:pt modelId="{5A8F4FFA-70FB-B043-8B78-58785192073A}" type="pres">
      <dgm:prSet presAssocID="{14CDCDD3-8851-4F6A-B9F6-3C49D733D007}" presName="sibTrans" presStyleCnt="0"/>
      <dgm:spPr/>
    </dgm:pt>
    <dgm:pt modelId="{DEE132F7-0862-D245-BA99-F903852ED38D}" type="pres">
      <dgm:prSet presAssocID="{6CE036DD-5DD1-48D6-A83A-3C3809E268CB}" presName="node" presStyleLbl="node1" presStyleIdx="4" presStyleCnt="26">
        <dgm:presLayoutVars>
          <dgm:bulletEnabled val="1"/>
        </dgm:presLayoutVars>
      </dgm:prSet>
      <dgm:spPr/>
    </dgm:pt>
    <dgm:pt modelId="{43C81FE8-9D14-5740-9F76-22FFD08F826B}" type="pres">
      <dgm:prSet presAssocID="{24483CDA-7ED4-443E-A3E7-600E1D79E7A9}" presName="sibTrans" presStyleCnt="0"/>
      <dgm:spPr/>
    </dgm:pt>
    <dgm:pt modelId="{F549AFF6-7A1F-AF4B-B598-FBA19376967B}" type="pres">
      <dgm:prSet presAssocID="{B28F98AF-F922-479D-BC96-41E14437B382}" presName="node" presStyleLbl="node1" presStyleIdx="5" presStyleCnt="26">
        <dgm:presLayoutVars>
          <dgm:bulletEnabled val="1"/>
        </dgm:presLayoutVars>
      </dgm:prSet>
      <dgm:spPr/>
    </dgm:pt>
    <dgm:pt modelId="{2AD5F7D3-142C-574C-B72D-018A43565FBE}" type="pres">
      <dgm:prSet presAssocID="{D2DF1EF9-8DCA-40E4-8A8A-1E14D49BB138}" presName="sibTrans" presStyleCnt="0"/>
      <dgm:spPr/>
    </dgm:pt>
    <dgm:pt modelId="{92A691E1-CA04-8246-A899-273F039F08FC}" type="pres">
      <dgm:prSet presAssocID="{C408CAE7-8C2D-4710-8B73-78D406AC48A4}" presName="node" presStyleLbl="node1" presStyleIdx="6" presStyleCnt="26">
        <dgm:presLayoutVars>
          <dgm:bulletEnabled val="1"/>
        </dgm:presLayoutVars>
      </dgm:prSet>
      <dgm:spPr/>
    </dgm:pt>
    <dgm:pt modelId="{1211D06A-C313-AF4A-99F7-AC663FFA40D2}" type="pres">
      <dgm:prSet presAssocID="{71324ED2-8220-4F07-A1B6-35B7188F0956}" presName="sibTrans" presStyleCnt="0"/>
      <dgm:spPr/>
    </dgm:pt>
    <dgm:pt modelId="{0776354C-7AAD-8C49-BE28-501DE25A447B}" type="pres">
      <dgm:prSet presAssocID="{A960656A-6FA0-487E-9263-DEE42AC20851}" presName="node" presStyleLbl="node1" presStyleIdx="7" presStyleCnt="26">
        <dgm:presLayoutVars>
          <dgm:bulletEnabled val="1"/>
        </dgm:presLayoutVars>
      </dgm:prSet>
      <dgm:spPr/>
    </dgm:pt>
    <dgm:pt modelId="{6EF3878C-B513-AF42-A878-D5097A4B7CD8}" type="pres">
      <dgm:prSet presAssocID="{4176B0AE-270F-440F-8020-9247D5C6E8CC}" presName="sibTrans" presStyleCnt="0"/>
      <dgm:spPr/>
    </dgm:pt>
    <dgm:pt modelId="{4798644B-2B81-6842-BAFB-E98E4AF72FD9}" type="pres">
      <dgm:prSet presAssocID="{73D4C71E-F900-42CB-867A-30DF4003A0FC}" presName="node" presStyleLbl="node1" presStyleIdx="8" presStyleCnt="26">
        <dgm:presLayoutVars>
          <dgm:bulletEnabled val="1"/>
        </dgm:presLayoutVars>
      </dgm:prSet>
      <dgm:spPr/>
    </dgm:pt>
    <dgm:pt modelId="{83BFFC10-ECB5-D44C-B9AB-4F6F4606F609}" type="pres">
      <dgm:prSet presAssocID="{9EE68919-646C-4E00-9BE6-F3B9869DD54F}" presName="sibTrans" presStyleCnt="0"/>
      <dgm:spPr/>
    </dgm:pt>
    <dgm:pt modelId="{8627B331-C8D4-3346-97DC-53B7163A7BC0}" type="pres">
      <dgm:prSet presAssocID="{65A23662-03E8-4ED0-B4B4-BC022361BBE4}" presName="node" presStyleLbl="node1" presStyleIdx="9" presStyleCnt="26">
        <dgm:presLayoutVars>
          <dgm:bulletEnabled val="1"/>
        </dgm:presLayoutVars>
      </dgm:prSet>
      <dgm:spPr/>
    </dgm:pt>
    <dgm:pt modelId="{1B3B0467-1331-A042-8782-2E9465571745}" type="pres">
      <dgm:prSet presAssocID="{F56B085C-ACC9-440D-A6C2-CD52370CD832}" presName="sibTrans" presStyleCnt="0"/>
      <dgm:spPr/>
    </dgm:pt>
    <dgm:pt modelId="{1BD55B34-052C-4449-B428-E923978725E5}" type="pres">
      <dgm:prSet presAssocID="{27985938-C24E-43AD-B85D-94FCE3968047}" presName="node" presStyleLbl="node1" presStyleIdx="10" presStyleCnt="26">
        <dgm:presLayoutVars>
          <dgm:bulletEnabled val="1"/>
        </dgm:presLayoutVars>
      </dgm:prSet>
      <dgm:spPr/>
    </dgm:pt>
    <dgm:pt modelId="{6159AE71-BFD0-3844-9A72-53A6E9359612}" type="pres">
      <dgm:prSet presAssocID="{7E24A268-8DBD-4E5A-B930-4B702D0AC937}" presName="sibTrans" presStyleCnt="0"/>
      <dgm:spPr/>
    </dgm:pt>
    <dgm:pt modelId="{A8421795-178B-1541-AF8E-4F1B2BB02311}" type="pres">
      <dgm:prSet presAssocID="{8D76F9E1-10E5-42D3-9AFE-FFADE58CD496}" presName="node" presStyleLbl="node1" presStyleIdx="11" presStyleCnt="26">
        <dgm:presLayoutVars>
          <dgm:bulletEnabled val="1"/>
        </dgm:presLayoutVars>
      </dgm:prSet>
      <dgm:spPr/>
    </dgm:pt>
    <dgm:pt modelId="{7763E665-CD21-3747-95A7-3237D42D5656}" type="pres">
      <dgm:prSet presAssocID="{20AA6387-9109-41AA-A38A-05D7AEA1A75C}" presName="sibTrans" presStyleCnt="0"/>
      <dgm:spPr/>
    </dgm:pt>
    <dgm:pt modelId="{DC1323BB-9077-F945-89F7-EFFC1EBF6EC8}" type="pres">
      <dgm:prSet presAssocID="{B3D39B64-AE7D-4525-99EA-C4AAFE681CB8}" presName="node" presStyleLbl="node1" presStyleIdx="12" presStyleCnt="26">
        <dgm:presLayoutVars>
          <dgm:bulletEnabled val="1"/>
        </dgm:presLayoutVars>
      </dgm:prSet>
      <dgm:spPr/>
    </dgm:pt>
    <dgm:pt modelId="{1C2183DB-116C-2A4F-8F43-32F6D4617364}" type="pres">
      <dgm:prSet presAssocID="{77A4872B-D779-4F98-9D68-A1D9E32CF100}" presName="sibTrans" presStyleCnt="0"/>
      <dgm:spPr/>
    </dgm:pt>
    <dgm:pt modelId="{4AEDCED3-B651-5041-9F2C-053384A5B644}" type="pres">
      <dgm:prSet presAssocID="{995D7E6E-112A-40A7-A888-A1A64D2655F7}" presName="node" presStyleLbl="node1" presStyleIdx="13" presStyleCnt="26">
        <dgm:presLayoutVars>
          <dgm:bulletEnabled val="1"/>
        </dgm:presLayoutVars>
      </dgm:prSet>
      <dgm:spPr/>
    </dgm:pt>
    <dgm:pt modelId="{78C144E5-78DB-2542-B382-6EBC6304495A}" type="pres">
      <dgm:prSet presAssocID="{27F56EA1-5EF9-4D47-B416-0517645DFFE2}" presName="sibTrans" presStyleCnt="0"/>
      <dgm:spPr/>
    </dgm:pt>
    <dgm:pt modelId="{7C8D72CA-6D46-FA41-9D14-0990B634573A}" type="pres">
      <dgm:prSet presAssocID="{769D25E3-4449-4C68-A9B2-87EA09D095C9}" presName="node" presStyleLbl="node1" presStyleIdx="14" presStyleCnt="26">
        <dgm:presLayoutVars>
          <dgm:bulletEnabled val="1"/>
        </dgm:presLayoutVars>
      </dgm:prSet>
      <dgm:spPr/>
    </dgm:pt>
    <dgm:pt modelId="{460E1169-3A60-4D4A-AFBD-4D0461A6709A}" type="pres">
      <dgm:prSet presAssocID="{BA85264B-D61B-4B46-B42D-D5FBE73EC4BE}" presName="sibTrans" presStyleCnt="0"/>
      <dgm:spPr/>
    </dgm:pt>
    <dgm:pt modelId="{C3CAC9E8-F73D-DC4E-A11E-5F7BF65ABAC8}" type="pres">
      <dgm:prSet presAssocID="{7669DC63-CC25-44BE-A67D-373A0F8480C5}" presName="node" presStyleLbl="node1" presStyleIdx="15" presStyleCnt="26">
        <dgm:presLayoutVars>
          <dgm:bulletEnabled val="1"/>
        </dgm:presLayoutVars>
      </dgm:prSet>
      <dgm:spPr/>
    </dgm:pt>
    <dgm:pt modelId="{EBF62389-7711-B549-AF73-75164BD76F8E}" type="pres">
      <dgm:prSet presAssocID="{D857893B-A777-44A5-B9E1-5987953BCCCE}" presName="sibTrans" presStyleCnt="0"/>
      <dgm:spPr/>
    </dgm:pt>
    <dgm:pt modelId="{B5AE40B5-4DA7-B74A-8104-1326071897DD}" type="pres">
      <dgm:prSet presAssocID="{D9954905-3AD2-417A-8698-F303EE96E26C}" presName="node" presStyleLbl="node1" presStyleIdx="16" presStyleCnt="26">
        <dgm:presLayoutVars>
          <dgm:bulletEnabled val="1"/>
        </dgm:presLayoutVars>
      </dgm:prSet>
      <dgm:spPr/>
    </dgm:pt>
    <dgm:pt modelId="{7E8AC0CE-5DB5-5A4F-A59E-264074640641}" type="pres">
      <dgm:prSet presAssocID="{46A1EFA9-9111-43F7-B8C9-767AED94C0C9}" presName="sibTrans" presStyleCnt="0"/>
      <dgm:spPr/>
    </dgm:pt>
    <dgm:pt modelId="{F703406F-CB48-8B42-9802-4A3EF7444BDD}" type="pres">
      <dgm:prSet presAssocID="{953FC900-0EB7-43F4-9FBA-53AA22E98F0B}" presName="node" presStyleLbl="node1" presStyleIdx="17" presStyleCnt="26">
        <dgm:presLayoutVars>
          <dgm:bulletEnabled val="1"/>
        </dgm:presLayoutVars>
      </dgm:prSet>
      <dgm:spPr/>
    </dgm:pt>
    <dgm:pt modelId="{808280E4-6D2F-4343-9527-1FB1E7F37232}" type="pres">
      <dgm:prSet presAssocID="{7A787308-F22A-4EEF-ADC6-3FDBF10B6A8F}" presName="sibTrans" presStyleCnt="0"/>
      <dgm:spPr/>
    </dgm:pt>
    <dgm:pt modelId="{B143B0EE-E633-5942-A677-40694F727C32}" type="pres">
      <dgm:prSet presAssocID="{0089F3F3-F4D1-4BC3-AFA9-54DD552EF6D6}" presName="node" presStyleLbl="node1" presStyleIdx="18" presStyleCnt="26">
        <dgm:presLayoutVars>
          <dgm:bulletEnabled val="1"/>
        </dgm:presLayoutVars>
      </dgm:prSet>
      <dgm:spPr/>
    </dgm:pt>
    <dgm:pt modelId="{A51DBB50-4FD3-2F46-B4E0-1AA886DF8833}" type="pres">
      <dgm:prSet presAssocID="{AB962857-0D0A-4549-B72C-16DCAA47E1A6}" presName="sibTrans" presStyleCnt="0"/>
      <dgm:spPr/>
    </dgm:pt>
    <dgm:pt modelId="{774F0B31-226B-4F47-BC47-7E46E01A6C9A}" type="pres">
      <dgm:prSet presAssocID="{04D6F975-0A9B-4ABE-B6F3-4892FABD48D6}" presName="node" presStyleLbl="node1" presStyleIdx="19" presStyleCnt="26">
        <dgm:presLayoutVars>
          <dgm:bulletEnabled val="1"/>
        </dgm:presLayoutVars>
      </dgm:prSet>
      <dgm:spPr/>
    </dgm:pt>
    <dgm:pt modelId="{C1B3BE81-CA3C-CA42-A2BF-4D85D27C9621}" type="pres">
      <dgm:prSet presAssocID="{F4EB12BE-4AC5-46C0-835B-D7E87648DA93}" presName="sibTrans" presStyleCnt="0"/>
      <dgm:spPr/>
    </dgm:pt>
    <dgm:pt modelId="{FC668643-0CF7-CB4F-A5FB-61F3A3C5C5C9}" type="pres">
      <dgm:prSet presAssocID="{471181FA-0FE5-423B-9608-5857E7B84354}" presName="node" presStyleLbl="node1" presStyleIdx="20" presStyleCnt="26">
        <dgm:presLayoutVars>
          <dgm:bulletEnabled val="1"/>
        </dgm:presLayoutVars>
      </dgm:prSet>
      <dgm:spPr/>
    </dgm:pt>
    <dgm:pt modelId="{88FCCFBE-CED7-A744-AB52-D38085174436}" type="pres">
      <dgm:prSet presAssocID="{0279CCF5-C6B2-453A-BD22-FE4E862A49D0}" presName="sibTrans" presStyleCnt="0"/>
      <dgm:spPr/>
    </dgm:pt>
    <dgm:pt modelId="{6FA6304A-6EF4-1842-8C1B-2EE56DB61DFD}" type="pres">
      <dgm:prSet presAssocID="{16F1B55F-1BEF-40CD-9753-30EAEEA6A5A4}" presName="node" presStyleLbl="node1" presStyleIdx="21" presStyleCnt="26">
        <dgm:presLayoutVars>
          <dgm:bulletEnabled val="1"/>
        </dgm:presLayoutVars>
      </dgm:prSet>
      <dgm:spPr/>
    </dgm:pt>
    <dgm:pt modelId="{6ED738C3-53F0-EC41-9CD2-A3F5D4180C65}" type="pres">
      <dgm:prSet presAssocID="{556B8239-646F-4376-88FD-F005E1040924}" presName="sibTrans" presStyleCnt="0"/>
      <dgm:spPr/>
    </dgm:pt>
    <dgm:pt modelId="{B08C2F00-B1C1-CD4B-B841-278A7935A10F}" type="pres">
      <dgm:prSet presAssocID="{D58F7961-90C3-43D2-8901-F3FD14FA2F3C}" presName="node" presStyleLbl="node1" presStyleIdx="22" presStyleCnt="26">
        <dgm:presLayoutVars>
          <dgm:bulletEnabled val="1"/>
        </dgm:presLayoutVars>
      </dgm:prSet>
      <dgm:spPr/>
    </dgm:pt>
    <dgm:pt modelId="{08C4D325-506B-5847-B254-7F56F667F304}" type="pres">
      <dgm:prSet presAssocID="{325491A6-67BD-4CD2-9823-18D103E71D35}" presName="sibTrans" presStyleCnt="0"/>
      <dgm:spPr/>
    </dgm:pt>
    <dgm:pt modelId="{AD435D5D-E103-E644-8507-168F048AD694}" type="pres">
      <dgm:prSet presAssocID="{50F131B3-B67C-4657-9915-899ACDBCCDC7}" presName="node" presStyleLbl="node1" presStyleIdx="23" presStyleCnt="26">
        <dgm:presLayoutVars>
          <dgm:bulletEnabled val="1"/>
        </dgm:presLayoutVars>
      </dgm:prSet>
      <dgm:spPr/>
    </dgm:pt>
    <dgm:pt modelId="{C348BCD3-35CE-B04C-8997-BB889C8AB8BA}" type="pres">
      <dgm:prSet presAssocID="{79960AFA-8617-4141-95F3-7EEF4AFABCEC}" presName="sibTrans" presStyleCnt="0"/>
      <dgm:spPr/>
    </dgm:pt>
    <dgm:pt modelId="{139DCF2B-0DFA-7F46-BA08-EF732D1C1F4B}" type="pres">
      <dgm:prSet presAssocID="{09F31904-4E23-4937-9338-266D7142FC5C}" presName="node" presStyleLbl="node1" presStyleIdx="24" presStyleCnt="26">
        <dgm:presLayoutVars>
          <dgm:bulletEnabled val="1"/>
        </dgm:presLayoutVars>
      </dgm:prSet>
      <dgm:spPr/>
    </dgm:pt>
    <dgm:pt modelId="{1391A487-53B9-D143-A459-113EAB9C0F92}" type="pres">
      <dgm:prSet presAssocID="{95FA8AE6-640A-4FA1-869D-D81AD6BEDE73}" presName="sibTrans" presStyleCnt="0"/>
      <dgm:spPr/>
    </dgm:pt>
    <dgm:pt modelId="{A14A9364-D50C-9E4A-895F-75BED75C99C4}" type="pres">
      <dgm:prSet presAssocID="{6DF7093E-4D9B-48F1-9F5A-A1E68C09BAB1}" presName="node" presStyleLbl="node1" presStyleIdx="25" presStyleCnt="26">
        <dgm:presLayoutVars>
          <dgm:bulletEnabled val="1"/>
        </dgm:presLayoutVars>
      </dgm:prSet>
      <dgm:spPr/>
    </dgm:pt>
  </dgm:ptLst>
  <dgm:cxnLst>
    <dgm:cxn modelId="{35527F00-A5A8-4C37-8059-757B2BA09EB2}" srcId="{E1F01129-F970-443C-9D7C-94EEF11A82DB}" destId="{65A23662-03E8-4ED0-B4B4-BC022361BBE4}" srcOrd="9" destOrd="0" parTransId="{103423EF-D928-4755-AE13-DE7231805255}" sibTransId="{F56B085C-ACC9-440D-A6C2-CD52370CD832}"/>
    <dgm:cxn modelId="{67F28102-A8B1-CB4C-9181-FFA7E7B61EC3}" type="presOf" srcId="{A725F9A1-FC18-4F54-B629-6680CA609584}" destId="{6E7CC22C-0FAE-DC4A-9070-29192500E3CD}" srcOrd="0" destOrd="0" presId="urn:microsoft.com/office/officeart/2005/8/layout/default"/>
    <dgm:cxn modelId="{B4A43606-1067-2B48-8F74-B41876631EBB}" type="presOf" srcId="{16F1B55F-1BEF-40CD-9753-30EAEEA6A5A4}" destId="{6FA6304A-6EF4-1842-8C1B-2EE56DB61DFD}" srcOrd="0" destOrd="0" presId="urn:microsoft.com/office/officeart/2005/8/layout/default"/>
    <dgm:cxn modelId="{DC3EE80F-43E4-4D4C-902E-82EBDBEECE0A}" srcId="{E1F01129-F970-443C-9D7C-94EEF11A82DB}" destId="{A725F9A1-FC18-4F54-B629-6680CA609584}" srcOrd="3" destOrd="0" parTransId="{1112BF32-3FE1-4269-9940-E133F1A07B80}" sibTransId="{14CDCDD3-8851-4F6A-B9F6-3C49D733D007}"/>
    <dgm:cxn modelId="{8BDCB311-003C-A64F-826A-2C47E1BA0B36}" type="presOf" srcId="{50F131B3-B67C-4657-9915-899ACDBCCDC7}" destId="{AD435D5D-E103-E644-8507-168F048AD694}" srcOrd="0" destOrd="0" presId="urn:microsoft.com/office/officeart/2005/8/layout/default"/>
    <dgm:cxn modelId="{69C2EE12-6C52-4506-937F-E04AF10816A3}" srcId="{E1F01129-F970-443C-9D7C-94EEF11A82DB}" destId="{8482ECF5-E4A4-48D2-913F-DAF0462A2E43}" srcOrd="1" destOrd="0" parTransId="{BF286008-8B95-4784-8FA1-3A3843D842B4}" sibTransId="{E166D46F-F335-4743-85FD-3906C095E5D9}"/>
    <dgm:cxn modelId="{E61F0E15-7137-5949-8BD5-57E9B80164C9}" type="presOf" srcId="{8482ECF5-E4A4-48D2-913F-DAF0462A2E43}" destId="{89F8FD1D-EB52-244C-903A-044BBD302466}" srcOrd="0" destOrd="0" presId="urn:microsoft.com/office/officeart/2005/8/layout/default"/>
    <dgm:cxn modelId="{60274A1A-9241-4464-B99C-1E71B34C604E}" srcId="{E1F01129-F970-443C-9D7C-94EEF11A82DB}" destId="{50F131B3-B67C-4657-9915-899ACDBCCDC7}" srcOrd="23" destOrd="0" parTransId="{B78A4494-DBDF-43A0-905F-8289E717AF5E}" sibTransId="{79960AFA-8617-4141-95F3-7EEF4AFABCEC}"/>
    <dgm:cxn modelId="{FD5C701B-8307-814F-8F67-7E5FC680972E}" type="presOf" srcId="{7669DC63-CC25-44BE-A67D-373A0F8480C5}" destId="{C3CAC9E8-F73D-DC4E-A11E-5F7BF65ABAC8}" srcOrd="0" destOrd="0" presId="urn:microsoft.com/office/officeart/2005/8/layout/default"/>
    <dgm:cxn modelId="{5A07571E-0FFF-2E42-A60C-6DCB4BE46E0E}" type="presOf" srcId="{953FC900-0EB7-43F4-9FBA-53AA22E98F0B}" destId="{F703406F-CB48-8B42-9802-4A3EF7444BDD}" srcOrd="0" destOrd="0" presId="urn:microsoft.com/office/officeart/2005/8/layout/default"/>
    <dgm:cxn modelId="{8908B821-9CA1-434C-8E3E-066FEE39DAEC}" srcId="{E1F01129-F970-443C-9D7C-94EEF11A82DB}" destId="{0089F3F3-F4D1-4BC3-AFA9-54DD552EF6D6}" srcOrd="18" destOrd="0" parTransId="{1105A7B9-02B8-4405-99BB-DAE4CE71EAD6}" sibTransId="{AB962857-0D0A-4549-B72C-16DCAA47E1A6}"/>
    <dgm:cxn modelId="{864EF023-E63D-9F46-8C21-C9B603A204AE}" type="presOf" srcId="{41047674-3282-4902-A0CB-3BE0CF99D4B7}" destId="{D9248990-6FEF-984B-93A6-4DFAF40EA844}" srcOrd="0" destOrd="0" presId="urn:microsoft.com/office/officeart/2005/8/layout/default"/>
    <dgm:cxn modelId="{8C4B9929-ADB6-B145-90EB-8BC1420856E6}" type="presOf" srcId="{E1F01129-F970-443C-9D7C-94EEF11A82DB}" destId="{477BAE2A-CD88-9349-8A68-2F2FC5568FDF}" srcOrd="0" destOrd="0" presId="urn:microsoft.com/office/officeart/2005/8/layout/default"/>
    <dgm:cxn modelId="{5E30CC2C-1D03-A543-A7A4-C7363A0DEB7E}" type="presOf" srcId="{C408CAE7-8C2D-4710-8B73-78D406AC48A4}" destId="{92A691E1-CA04-8246-A899-273F039F08FC}" srcOrd="0" destOrd="0" presId="urn:microsoft.com/office/officeart/2005/8/layout/default"/>
    <dgm:cxn modelId="{AD363631-3783-4940-AC0A-44F44555A2AA}" srcId="{E1F01129-F970-443C-9D7C-94EEF11A82DB}" destId="{B28F98AF-F922-479D-BC96-41E14437B382}" srcOrd="5" destOrd="0" parTransId="{B909D90D-AE2E-4EC7-A342-F970A8689F5D}" sibTransId="{D2DF1EF9-8DCA-40E4-8A8A-1E14D49BB138}"/>
    <dgm:cxn modelId="{3D7ED235-895A-41CA-A4A8-5E4C00ABDBE3}" srcId="{E1F01129-F970-443C-9D7C-94EEF11A82DB}" destId="{995D7E6E-112A-40A7-A888-A1A64D2655F7}" srcOrd="13" destOrd="0" parTransId="{9268A402-BFB5-486F-9CC0-3A342E3E16B8}" sibTransId="{27F56EA1-5EF9-4D47-B416-0517645DFFE2}"/>
    <dgm:cxn modelId="{06242338-286F-49DA-B4AD-AC6153ED4530}" srcId="{E1F01129-F970-443C-9D7C-94EEF11A82DB}" destId="{16F1B55F-1BEF-40CD-9753-30EAEEA6A5A4}" srcOrd="21" destOrd="0" parTransId="{449CED8D-7E4A-4F69-9DBD-E33603C8FF52}" sibTransId="{556B8239-646F-4376-88FD-F005E1040924}"/>
    <dgm:cxn modelId="{76B9023A-2E07-8947-BE86-843B2F951161}" type="presOf" srcId="{6DF7093E-4D9B-48F1-9F5A-A1E68C09BAB1}" destId="{A14A9364-D50C-9E4A-895F-75BED75C99C4}" srcOrd="0" destOrd="0" presId="urn:microsoft.com/office/officeart/2005/8/layout/default"/>
    <dgm:cxn modelId="{DEE4B75E-06B5-41E1-BC77-ED9C6CDA1B35}" srcId="{E1F01129-F970-443C-9D7C-94EEF11A82DB}" destId="{7669DC63-CC25-44BE-A67D-373A0F8480C5}" srcOrd="15" destOrd="0" parTransId="{B8985258-ABBA-42A7-88C4-8C96D25A0AC5}" sibTransId="{D857893B-A777-44A5-B9E1-5987953BCCCE}"/>
    <dgm:cxn modelId="{CCABBE5E-493A-9E40-A9BC-A7B98DC79029}" type="presOf" srcId="{995D7E6E-112A-40A7-A888-A1A64D2655F7}" destId="{4AEDCED3-B651-5041-9F2C-053384A5B644}" srcOrd="0" destOrd="0" presId="urn:microsoft.com/office/officeart/2005/8/layout/default"/>
    <dgm:cxn modelId="{BD9B0B41-22A1-4945-AFD4-F7D04F3ADFA3}" type="presOf" srcId="{D58F7961-90C3-43D2-8901-F3FD14FA2F3C}" destId="{B08C2F00-B1C1-CD4B-B841-278A7935A10F}" srcOrd="0" destOrd="0" presId="urn:microsoft.com/office/officeart/2005/8/layout/default"/>
    <dgm:cxn modelId="{806D8464-60AD-6745-805D-D597C6549E32}" type="presOf" srcId="{8D76F9E1-10E5-42D3-9AFE-FFADE58CD496}" destId="{A8421795-178B-1541-AF8E-4F1B2BB02311}" srcOrd="0" destOrd="0" presId="urn:microsoft.com/office/officeart/2005/8/layout/default"/>
    <dgm:cxn modelId="{3889BC6B-242C-4B8D-8CF2-9E971D78CC76}" srcId="{E1F01129-F970-443C-9D7C-94EEF11A82DB}" destId="{B3D39B64-AE7D-4525-99EA-C4AAFE681CB8}" srcOrd="12" destOrd="0" parTransId="{36A85398-1B64-4791-94E5-6AD8FB9C50D2}" sibTransId="{77A4872B-D779-4F98-9D68-A1D9E32CF100}"/>
    <dgm:cxn modelId="{B82E636C-6BEF-45AF-AD7A-38BDF29DF977}" srcId="{E1F01129-F970-443C-9D7C-94EEF11A82DB}" destId="{A960656A-6FA0-487E-9263-DEE42AC20851}" srcOrd="7" destOrd="0" parTransId="{6BCA4D8C-F163-4D54-8E9F-C733B4B342A7}" sibTransId="{4176B0AE-270F-440F-8020-9247D5C6E8CC}"/>
    <dgm:cxn modelId="{46F5A74D-6127-A447-8388-D7810F6B3037}" type="presOf" srcId="{D9954905-3AD2-417A-8698-F303EE96E26C}" destId="{B5AE40B5-4DA7-B74A-8104-1326071897DD}" srcOrd="0" destOrd="0" presId="urn:microsoft.com/office/officeart/2005/8/layout/default"/>
    <dgm:cxn modelId="{E8D7354E-5213-8240-B621-CE7AD123CCC6}" type="presOf" srcId="{6CE036DD-5DD1-48D6-A83A-3C3809E268CB}" destId="{DEE132F7-0862-D245-BA99-F903852ED38D}" srcOrd="0" destOrd="0" presId="urn:microsoft.com/office/officeart/2005/8/layout/default"/>
    <dgm:cxn modelId="{74633E51-9E4B-7346-ABD5-C7378935A86D}" type="presOf" srcId="{A960656A-6FA0-487E-9263-DEE42AC20851}" destId="{0776354C-7AAD-8C49-BE28-501DE25A447B}" srcOrd="0" destOrd="0" presId="urn:microsoft.com/office/officeart/2005/8/layout/default"/>
    <dgm:cxn modelId="{8140AC5A-0F03-41A6-A519-17021108D14A}" srcId="{E1F01129-F970-443C-9D7C-94EEF11A82DB}" destId="{6DF7093E-4D9B-48F1-9F5A-A1E68C09BAB1}" srcOrd="25" destOrd="0" parTransId="{C2DE6E26-A1D9-4CC4-8696-183629A1E50B}" sibTransId="{F3DF8C2D-8706-4F88-B56E-C49EBB86CD3B}"/>
    <dgm:cxn modelId="{A28A6B7B-1ECE-439E-AEB7-5D5498BD7A55}" srcId="{E1F01129-F970-443C-9D7C-94EEF11A82DB}" destId="{04D6F975-0A9B-4ABE-B6F3-4892FABD48D6}" srcOrd="19" destOrd="0" parTransId="{F24455D4-6352-4CC1-927F-84C58AEF315E}" sibTransId="{F4EB12BE-4AC5-46C0-835B-D7E87648DA93}"/>
    <dgm:cxn modelId="{8F74397D-EEEE-0845-A0CE-C3C8EE625691}" type="presOf" srcId="{8418CC0D-B990-4715-B0AD-92C2B36EC211}" destId="{AD2884DF-4792-7045-9B4C-1695D633FD96}" srcOrd="0" destOrd="0" presId="urn:microsoft.com/office/officeart/2005/8/layout/default"/>
    <dgm:cxn modelId="{43469283-7B61-4E48-ACFE-59886435FE7C}" srcId="{E1F01129-F970-443C-9D7C-94EEF11A82DB}" destId="{C408CAE7-8C2D-4710-8B73-78D406AC48A4}" srcOrd="6" destOrd="0" parTransId="{F35CD482-5FA5-4E82-AE18-77782F6859F1}" sibTransId="{71324ED2-8220-4F07-A1B6-35B7188F0956}"/>
    <dgm:cxn modelId="{CFD6E583-6B18-47CE-AD79-09AF91FDFF86}" srcId="{E1F01129-F970-443C-9D7C-94EEF11A82DB}" destId="{8418CC0D-B990-4715-B0AD-92C2B36EC211}" srcOrd="0" destOrd="0" parTransId="{33270FC7-DF31-44EE-8555-6CAB15D221BF}" sibTransId="{2E7328CE-12BC-45A1-8EB4-2E46C0BFE524}"/>
    <dgm:cxn modelId="{05A74684-07AE-4174-934F-3695C2C9FF88}" srcId="{E1F01129-F970-443C-9D7C-94EEF11A82DB}" destId="{8D76F9E1-10E5-42D3-9AFE-FFADE58CD496}" srcOrd="11" destOrd="0" parTransId="{A1F1E632-842A-4CA1-AB67-535F914C469D}" sibTransId="{20AA6387-9109-41AA-A38A-05D7AEA1A75C}"/>
    <dgm:cxn modelId="{185FDB84-B505-4854-8500-539F0EB69F6E}" srcId="{E1F01129-F970-443C-9D7C-94EEF11A82DB}" destId="{27985938-C24E-43AD-B85D-94FCE3968047}" srcOrd="10" destOrd="0" parTransId="{36011E8B-30C1-4DC6-985D-E2BE560CB95D}" sibTransId="{7E24A268-8DBD-4E5A-B930-4B702D0AC937}"/>
    <dgm:cxn modelId="{B3451F8B-4325-415E-B69D-7AB13F9D4EC3}" srcId="{E1F01129-F970-443C-9D7C-94EEF11A82DB}" destId="{6CE036DD-5DD1-48D6-A83A-3C3809E268CB}" srcOrd="4" destOrd="0" parTransId="{7B7A95FB-4F09-439A-B38B-8DA5F6C9BD8E}" sibTransId="{24483CDA-7ED4-443E-A3E7-600E1D79E7A9}"/>
    <dgm:cxn modelId="{EBB0C68B-FE06-6547-A6D7-31ACBC17BB10}" type="presOf" srcId="{769D25E3-4449-4C68-A9B2-87EA09D095C9}" destId="{7C8D72CA-6D46-FA41-9D14-0990B634573A}" srcOrd="0" destOrd="0" presId="urn:microsoft.com/office/officeart/2005/8/layout/default"/>
    <dgm:cxn modelId="{A5E5DB99-00CE-4EA3-9F58-8C1872A41754}" srcId="{E1F01129-F970-443C-9D7C-94EEF11A82DB}" destId="{73D4C71E-F900-42CB-867A-30DF4003A0FC}" srcOrd="8" destOrd="0" parTransId="{0706D36C-2F18-4543-AD19-B00CAFC42CE4}" sibTransId="{9EE68919-646C-4E00-9BE6-F3B9869DD54F}"/>
    <dgm:cxn modelId="{AA3BE79A-B837-4B49-82D5-125E17470CAF}" type="presOf" srcId="{0089F3F3-F4D1-4BC3-AFA9-54DD552EF6D6}" destId="{B143B0EE-E633-5942-A677-40694F727C32}" srcOrd="0" destOrd="0" presId="urn:microsoft.com/office/officeart/2005/8/layout/default"/>
    <dgm:cxn modelId="{95579FA1-9F3F-4FE9-8AAB-731F4E3E63BB}" srcId="{E1F01129-F970-443C-9D7C-94EEF11A82DB}" destId="{D58F7961-90C3-43D2-8901-F3FD14FA2F3C}" srcOrd="22" destOrd="0" parTransId="{F766A539-B2C3-4715-A65E-7714E1E0FC8F}" sibTransId="{325491A6-67BD-4CD2-9823-18D103E71D35}"/>
    <dgm:cxn modelId="{41C108A3-C539-634D-8C23-53774FB051C5}" type="presOf" srcId="{B28F98AF-F922-479D-BC96-41E14437B382}" destId="{F549AFF6-7A1F-AF4B-B598-FBA19376967B}" srcOrd="0" destOrd="0" presId="urn:microsoft.com/office/officeart/2005/8/layout/default"/>
    <dgm:cxn modelId="{6E6E6AA8-AFC9-5F47-9BA5-D77F9A203DE4}" type="presOf" srcId="{471181FA-0FE5-423B-9608-5857E7B84354}" destId="{FC668643-0CF7-CB4F-A5FB-61F3A3C5C5C9}" srcOrd="0" destOrd="0" presId="urn:microsoft.com/office/officeart/2005/8/layout/default"/>
    <dgm:cxn modelId="{C5A5A5AB-307C-AD40-A907-5EA5160BAB4A}" type="presOf" srcId="{27985938-C24E-43AD-B85D-94FCE3968047}" destId="{1BD55B34-052C-4449-B428-E923978725E5}" srcOrd="0" destOrd="0" presId="urn:microsoft.com/office/officeart/2005/8/layout/default"/>
    <dgm:cxn modelId="{C4BF23B9-3139-CE4C-ACDF-38232D7C465D}" type="presOf" srcId="{B3D39B64-AE7D-4525-99EA-C4AAFE681CB8}" destId="{DC1323BB-9077-F945-89F7-EFFC1EBF6EC8}" srcOrd="0" destOrd="0" presId="urn:microsoft.com/office/officeart/2005/8/layout/default"/>
    <dgm:cxn modelId="{4DCB6DC5-2C29-7548-BC88-14848238A1E0}" type="presOf" srcId="{09F31904-4E23-4937-9338-266D7142FC5C}" destId="{139DCF2B-0DFA-7F46-BA08-EF732D1C1F4B}" srcOrd="0" destOrd="0" presId="urn:microsoft.com/office/officeart/2005/8/layout/default"/>
    <dgm:cxn modelId="{D6D4CBC6-FA46-4963-A875-A17AE594BB05}" srcId="{E1F01129-F970-443C-9D7C-94EEF11A82DB}" destId="{953FC900-0EB7-43F4-9FBA-53AA22E98F0B}" srcOrd="17" destOrd="0" parTransId="{07309CD5-79C2-43AC-B083-5A63C2CD0205}" sibTransId="{7A787308-F22A-4EEF-ADC6-3FDBF10B6A8F}"/>
    <dgm:cxn modelId="{C3F124C7-ACE5-9747-BE66-29E8E20768C7}" type="presOf" srcId="{04D6F975-0A9B-4ABE-B6F3-4892FABD48D6}" destId="{774F0B31-226B-4F47-BC47-7E46E01A6C9A}" srcOrd="0" destOrd="0" presId="urn:microsoft.com/office/officeart/2005/8/layout/default"/>
    <dgm:cxn modelId="{0A5C11CD-2317-8B47-84A2-5EE249A77956}" type="presOf" srcId="{73D4C71E-F900-42CB-867A-30DF4003A0FC}" destId="{4798644B-2B81-6842-BAFB-E98E4AF72FD9}" srcOrd="0" destOrd="0" presId="urn:microsoft.com/office/officeart/2005/8/layout/default"/>
    <dgm:cxn modelId="{9718F4D6-DDA1-4530-848F-8328E9625D0C}" srcId="{E1F01129-F970-443C-9D7C-94EEF11A82DB}" destId="{41047674-3282-4902-A0CB-3BE0CF99D4B7}" srcOrd="2" destOrd="0" parTransId="{6AD64C1B-B210-4609-8466-189DB8421CCB}" sibTransId="{B4524F0E-9E86-4EDC-874A-5D24800EDB23}"/>
    <dgm:cxn modelId="{72C0C0D8-4F32-4518-92FC-452E3976511D}" srcId="{E1F01129-F970-443C-9D7C-94EEF11A82DB}" destId="{471181FA-0FE5-423B-9608-5857E7B84354}" srcOrd="20" destOrd="0" parTransId="{798A6A69-3D81-43D0-8DB3-53890ED600C6}" sibTransId="{0279CCF5-C6B2-453A-BD22-FE4E862A49D0}"/>
    <dgm:cxn modelId="{95C6E3E4-1B44-47C3-BC22-7A0FED993D91}" srcId="{E1F01129-F970-443C-9D7C-94EEF11A82DB}" destId="{769D25E3-4449-4C68-A9B2-87EA09D095C9}" srcOrd="14" destOrd="0" parTransId="{B2360422-1BE4-46A4-89B5-5ECD04620967}" sibTransId="{BA85264B-D61B-4B46-B42D-D5FBE73EC4BE}"/>
    <dgm:cxn modelId="{4166DFF7-0499-D744-9AE8-6E02D31A1C3B}" type="presOf" srcId="{65A23662-03E8-4ED0-B4B4-BC022361BBE4}" destId="{8627B331-C8D4-3346-97DC-53B7163A7BC0}" srcOrd="0" destOrd="0" presId="urn:microsoft.com/office/officeart/2005/8/layout/default"/>
    <dgm:cxn modelId="{DBCC24F9-19E2-4E36-AC81-0DE5A24AF419}" srcId="{E1F01129-F970-443C-9D7C-94EEF11A82DB}" destId="{D9954905-3AD2-417A-8698-F303EE96E26C}" srcOrd="16" destOrd="0" parTransId="{8503FD78-3CEA-4B2D-A20B-5C9CFF2E5E7E}" sibTransId="{46A1EFA9-9111-43F7-B8C9-767AED94C0C9}"/>
    <dgm:cxn modelId="{5614B4FA-C49D-4D6A-BB1B-98C22E527691}" srcId="{E1F01129-F970-443C-9D7C-94EEF11A82DB}" destId="{09F31904-4E23-4937-9338-266D7142FC5C}" srcOrd="24" destOrd="0" parTransId="{BEDECCFF-253F-4503-BFCB-856E080D65F7}" sibTransId="{95FA8AE6-640A-4FA1-869D-D81AD6BEDE73}"/>
    <dgm:cxn modelId="{EAB74CE2-C7C5-184A-85F8-320C14FF2DF3}" type="presParOf" srcId="{477BAE2A-CD88-9349-8A68-2F2FC5568FDF}" destId="{AD2884DF-4792-7045-9B4C-1695D633FD96}" srcOrd="0" destOrd="0" presId="urn:microsoft.com/office/officeart/2005/8/layout/default"/>
    <dgm:cxn modelId="{BF5C3855-87B7-8E4C-BF56-4ABAAD1F22F1}" type="presParOf" srcId="{477BAE2A-CD88-9349-8A68-2F2FC5568FDF}" destId="{B5DE7CF3-5865-1646-B9AB-C5E5D59E50C2}" srcOrd="1" destOrd="0" presId="urn:microsoft.com/office/officeart/2005/8/layout/default"/>
    <dgm:cxn modelId="{D6AE558C-9F13-DA42-B353-BF64E8938024}" type="presParOf" srcId="{477BAE2A-CD88-9349-8A68-2F2FC5568FDF}" destId="{89F8FD1D-EB52-244C-903A-044BBD302466}" srcOrd="2" destOrd="0" presId="urn:microsoft.com/office/officeart/2005/8/layout/default"/>
    <dgm:cxn modelId="{59149B90-388B-9046-B039-FB3A7378B847}" type="presParOf" srcId="{477BAE2A-CD88-9349-8A68-2F2FC5568FDF}" destId="{F3272BB3-3E68-1C46-99E6-6FBF090D7BCB}" srcOrd="3" destOrd="0" presId="urn:microsoft.com/office/officeart/2005/8/layout/default"/>
    <dgm:cxn modelId="{02C8A119-9738-6049-80BA-89B9B8E26E98}" type="presParOf" srcId="{477BAE2A-CD88-9349-8A68-2F2FC5568FDF}" destId="{D9248990-6FEF-984B-93A6-4DFAF40EA844}" srcOrd="4" destOrd="0" presId="urn:microsoft.com/office/officeart/2005/8/layout/default"/>
    <dgm:cxn modelId="{F6E79B0B-A790-8749-9C5C-32FE04A43DB3}" type="presParOf" srcId="{477BAE2A-CD88-9349-8A68-2F2FC5568FDF}" destId="{CCDB6058-216F-DD4A-A644-800A4CB7507B}" srcOrd="5" destOrd="0" presId="urn:microsoft.com/office/officeart/2005/8/layout/default"/>
    <dgm:cxn modelId="{705D8D49-880C-9C45-AEAD-4119771BE022}" type="presParOf" srcId="{477BAE2A-CD88-9349-8A68-2F2FC5568FDF}" destId="{6E7CC22C-0FAE-DC4A-9070-29192500E3CD}" srcOrd="6" destOrd="0" presId="urn:microsoft.com/office/officeart/2005/8/layout/default"/>
    <dgm:cxn modelId="{1B495F1F-CFDC-F549-8F05-70E241B95D95}" type="presParOf" srcId="{477BAE2A-CD88-9349-8A68-2F2FC5568FDF}" destId="{5A8F4FFA-70FB-B043-8B78-58785192073A}" srcOrd="7" destOrd="0" presId="urn:microsoft.com/office/officeart/2005/8/layout/default"/>
    <dgm:cxn modelId="{251BBD61-6768-4148-920A-AF9E0254B236}" type="presParOf" srcId="{477BAE2A-CD88-9349-8A68-2F2FC5568FDF}" destId="{DEE132F7-0862-D245-BA99-F903852ED38D}" srcOrd="8" destOrd="0" presId="urn:microsoft.com/office/officeart/2005/8/layout/default"/>
    <dgm:cxn modelId="{03B770BE-4DAB-AD47-BDCB-58CDACA8091A}" type="presParOf" srcId="{477BAE2A-CD88-9349-8A68-2F2FC5568FDF}" destId="{43C81FE8-9D14-5740-9F76-22FFD08F826B}" srcOrd="9" destOrd="0" presId="urn:microsoft.com/office/officeart/2005/8/layout/default"/>
    <dgm:cxn modelId="{67239FAF-1C23-5D4A-99CD-E3470D079872}" type="presParOf" srcId="{477BAE2A-CD88-9349-8A68-2F2FC5568FDF}" destId="{F549AFF6-7A1F-AF4B-B598-FBA19376967B}" srcOrd="10" destOrd="0" presId="urn:microsoft.com/office/officeart/2005/8/layout/default"/>
    <dgm:cxn modelId="{E58CF431-5469-4741-B8DB-B64C41599776}" type="presParOf" srcId="{477BAE2A-CD88-9349-8A68-2F2FC5568FDF}" destId="{2AD5F7D3-142C-574C-B72D-018A43565FBE}" srcOrd="11" destOrd="0" presId="urn:microsoft.com/office/officeart/2005/8/layout/default"/>
    <dgm:cxn modelId="{2A53B2DE-ACBA-A944-B06A-3A3C4E423B3B}" type="presParOf" srcId="{477BAE2A-CD88-9349-8A68-2F2FC5568FDF}" destId="{92A691E1-CA04-8246-A899-273F039F08FC}" srcOrd="12" destOrd="0" presId="urn:microsoft.com/office/officeart/2005/8/layout/default"/>
    <dgm:cxn modelId="{25F2618C-73E0-F648-8E47-2EBA1355A61F}" type="presParOf" srcId="{477BAE2A-CD88-9349-8A68-2F2FC5568FDF}" destId="{1211D06A-C313-AF4A-99F7-AC663FFA40D2}" srcOrd="13" destOrd="0" presId="urn:microsoft.com/office/officeart/2005/8/layout/default"/>
    <dgm:cxn modelId="{EDFC8E2B-427B-6C4B-81D8-D604D9250F80}" type="presParOf" srcId="{477BAE2A-CD88-9349-8A68-2F2FC5568FDF}" destId="{0776354C-7AAD-8C49-BE28-501DE25A447B}" srcOrd="14" destOrd="0" presId="urn:microsoft.com/office/officeart/2005/8/layout/default"/>
    <dgm:cxn modelId="{94DCE317-C9D5-6C4E-84A6-78FAB39B2DFC}" type="presParOf" srcId="{477BAE2A-CD88-9349-8A68-2F2FC5568FDF}" destId="{6EF3878C-B513-AF42-A878-D5097A4B7CD8}" srcOrd="15" destOrd="0" presId="urn:microsoft.com/office/officeart/2005/8/layout/default"/>
    <dgm:cxn modelId="{54362B8D-B2E8-8A49-9B3A-60ACE9FF984B}" type="presParOf" srcId="{477BAE2A-CD88-9349-8A68-2F2FC5568FDF}" destId="{4798644B-2B81-6842-BAFB-E98E4AF72FD9}" srcOrd="16" destOrd="0" presId="urn:microsoft.com/office/officeart/2005/8/layout/default"/>
    <dgm:cxn modelId="{3E8CD817-DF3A-B54C-8870-E7EFDC4028B6}" type="presParOf" srcId="{477BAE2A-CD88-9349-8A68-2F2FC5568FDF}" destId="{83BFFC10-ECB5-D44C-B9AB-4F6F4606F609}" srcOrd="17" destOrd="0" presId="urn:microsoft.com/office/officeart/2005/8/layout/default"/>
    <dgm:cxn modelId="{F4885694-373C-9548-9FCF-5B4D06BA11C2}" type="presParOf" srcId="{477BAE2A-CD88-9349-8A68-2F2FC5568FDF}" destId="{8627B331-C8D4-3346-97DC-53B7163A7BC0}" srcOrd="18" destOrd="0" presId="urn:microsoft.com/office/officeart/2005/8/layout/default"/>
    <dgm:cxn modelId="{9E50092B-084D-8943-93AA-EE3C9CE4F97C}" type="presParOf" srcId="{477BAE2A-CD88-9349-8A68-2F2FC5568FDF}" destId="{1B3B0467-1331-A042-8782-2E9465571745}" srcOrd="19" destOrd="0" presId="urn:microsoft.com/office/officeart/2005/8/layout/default"/>
    <dgm:cxn modelId="{BD453DB0-F35E-AE48-9E77-DD698EF983B0}" type="presParOf" srcId="{477BAE2A-CD88-9349-8A68-2F2FC5568FDF}" destId="{1BD55B34-052C-4449-B428-E923978725E5}" srcOrd="20" destOrd="0" presId="urn:microsoft.com/office/officeart/2005/8/layout/default"/>
    <dgm:cxn modelId="{74E1D061-F2D5-BD4C-B5D6-F3CE75D7040F}" type="presParOf" srcId="{477BAE2A-CD88-9349-8A68-2F2FC5568FDF}" destId="{6159AE71-BFD0-3844-9A72-53A6E9359612}" srcOrd="21" destOrd="0" presId="urn:microsoft.com/office/officeart/2005/8/layout/default"/>
    <dgm:cxn modelId="{ABC2F222-2330-D540-8824-610258A60A7B}" type="presParOf" srcId="{477BAE2A-CD88-9349-8A68-2F2FC5568FDF}" destId="{A8421795-178B-1541-AF8E-4F1B2BB02311}" srcOrd="22" destOrd="0" presId="urn:microsoft.com/office/officeart/2005/8/layout/default"/>
    <dgm:cxn modelId="{1A6441F3-3F9F-E248-B953-7AFCFFE32EF1}" type="presParOf" srcId="{477BAE2A-CD88-9349-8A68-2F2FC5568FDF}" destId="{7763E665-CD21-3747-95A7-3237D42D5656}" srcOrd="23" destOrd="0" presId="urn:microsoft.com/office/officeart/2005/8/layout/default"/>
    <dgm:cxn modelId="{2A1273A3-F59B-5848-96BA-0E2075929612}" type="presParOf" srcId="{477BAE2A-CD88-9349-8A68-2F2FC5568FDF}" destId="{DC1323BB-9077-F945-89F7-EFFC1EBF6EC8}" srcOrd="24" destOrd="0" presId="urn:microsoft.com/office/officeart/2005/8/layout/default"/>
    <dgm:cxn modelId="{FBA44B8D-7188-F243-85F1-1BB650117C6F}" type="presParOf" srcId="{477BAE2A-CD88-9349-8A68-2F2FC5568FDF}" destId="{1C2183DB-116C-2A4F-8F43-32F6D4617364}" srcOrd="25" destOrd="0" presId="urn:microsoft.com/office/officeart/2005/8/layout/default"/>
    <dgm:cxn modelId="{70E240E5-1BAE-3141-9D4B-6E0E60C734EA}" type="presParOf" srcId="{477BAE2A-CD88-9349-8A68-2F2FC5568FDF}" destId="{4AEDCED3-B651-5041-9F2C-053384A5B644}" srcOrd="26" destOrd="0" presId="urn:microsoft.com/office/officeart/2005/8/layout/default"/>
    <dgm:cxn modelId="{19EA7552-F4E0-5248-A2CA-BCB19B7B9A7F}" type="presParOf" srcId="{477BAE2A-CD88-9349-8A68-2F2FC5568FDF}" destId="{78C144E5-78DB-2542-B382-6EBC6304495A}" srcOrd="27" destOrd="0" presId="urn:microsoft.com/office/officeart/2005/8/layout/default"/>
    <dgm:cxn modelId="{9F68ECAE-BA50-054C-A2B8-BAABFBA03541}" type="presParOf" srcId="{477BAE2A-CD88-9349-8A68-2F2FC5568FDF}" destId="{7C8D72CA-6D46-FA41-9D14-0990B634573A}" srcOrd="28" destOrd="0" presId="urn:microsoft.com/office/officeart/2005/8/layout/default"/>
    <dgm:cxn modelId="{791978B7-9434-AD41-9121-B74540A0E1FA}" type="presParOf" srcId="{477BAE2A-CD88-9349-8A68-2F2FC5568FDF}" destId="{460E1169-3A60-4D4A-AFBD-4D0461A6709A}" srcOrd="29" destOrd="0" presId="urn:microsoft.com/office/officeart/2005/8/layout/default"/>
    <dgm:cxn modelId="{845B5751-9AB3-EA4B-8544-3F006FE74983}" type="presParOf" srcId="{477BAE2A-CD88-9349-8A68-2F2FC5568FDF}" destId="{C3CAC9E8-F73D-DC4E-A11E-5F7BF65ABAC8}" srcOrd="30" destOrd="0" presId="urn:microsoft.com/office/officeart/2005/8/layout/default"/>
    <dgm:cxn modelId="{96E58661-5FF6-224F-BE60-831EE485E700}" type="presParOf" srcId="{477BAE2A-CD88-9349-8A68-2F2FC5568FDF}" destId="{EBF62389-7711-B549-AF73-75164BD76F8E}" srcOrd="31" destOrd="0" presId="urn:microsoft.com/office/officeart/2005/8/layout/default"/>
    <dgm:cxn modelId="{E2D1D558-0301-AC43-9C32-CEF1E4433DB9}" type="presParOf" srcId="{477BAE2A-CD88-9349-8A68-2F2FC5568FDF}" destId="{B5AE40B5-4DA7-B74A-8104-1326071897DD}" srcOrd="32" destOrd="0" presId="urn:microsoft.com/office/officeart/2005/8/layout/default"/>
    <dgm:cxn modelId="{6C2E2C43-540A-B948-A163-7030C1590DE4}" type="presParOf" srcId="{477BAE2A-CD88-9349-8A68-2F2FC5568FDF}" destId="{7E8AC0CE-5DB5-5A4F-A59E-264074640641}" srcOrd="33" destOrd="0" presId="urn:microsoft.com/office/officeart/2005/8/layout/default"/>
    <dgm:cxn modelId="{EFCFC41C-8E2F-5E48-85EC-43099F1F75C4}" type="presParOf" srcId="{477BAE2A-CD88-9349-8A68-2F2FC5568FDF}" destId="{F703406F-CB48-8B42-9802-4A3EF7444BDD}" srcOrd="34" destOrd="0" presId="urn:microsoft.com/office/officeart/2005/8/layout/default"/>
    <dgm:cxn modelId="{9E2D21C9-9160-9D47-9BF8-5B227DA60E28}" type="presParOf" srcId="{477BAE2A-CD88-9349-8A68-2F2FC5568FDF}" destId="{808280E4-6D2F-4343-9527-1FB1E7F37232}" srcOrd="35" destOrd="0" presId="urn:microsoft.com/office/officeart/2005/8/layout/default"/>
    <dgm:cxn modelId="{0018DDBF-BBBB-9F42-934E-CE45EE986F33}" type="presParOf" srcId="{477BAE2A-CD88-9349-8A68-2F2FC5568FDF}" destId="{B143B0EE-E633-5942-A677-40694F727C32}" srcOrd="36" destOrd="0" presId="urn:microsoft.com/office/officeart/2005/8/layout/default"/>
    <dgm:cxn modelId="{B737D786-9690-424A-B574-ED011A5B3642}" type="presParOf" srcId="{477BAE2A-CD88-9349-8A68-2F2FC5568FDF}" destId="{A51DBB50-4FD3-2F46-B4E0-1AA886DF8833}" srcOrd="37" destOrd="0" presId="urn:microsoft.com/office/officeart/2005/8/layout/default"/>
    <dgm:cxn modelId="{8954418A-EAC4-E949-A8DF-CD0D7AEB60CF}" type="presParOf" srcId="{477BAE2A-CD88-9349-8A68-2F2FC5568FDF}" destId="{774F0B31-226B-4F47-BC47-7E46E01A6C9A}" srcOrd="38" destOrd="0" presId="urn:microsoft.com/office/officeart/2005/8/layout/default"/>
    <dgm:cxn modelId="{EE471DC5-91F6-7C40-9D6D-FA551FD3A285}" type="presParOf" srcId="{477BAE2A-CD88-9349-8A68-2F2FC5568FDF}" destId="{C1B3BE81-CA3C-CA42-A2BF-4D85D27C9621}" srcOrd="39" destOrd="0" presId="urn:microsoft.com/office/officeart/2005/8/layout/default"/>
    <dgm:cxn modelId="{017F5C7B-E823-AD47-90C8-84A1E602F1C4}" type="presParOf" srcId="{477BAE2A-CD88-9349-8A68-2F2FC5568FDF}" destId="{FC668643-0CF7-CB4F-A5FB-61F3A3C5C5C9}" srcOrd="40" destOrd="0" presId="urn:microsoft.com/office/officeart/2005/8/layout/default"/>
    <dgm:cxn modelId="{0B577A95-6ED1-EE40-ACEE-1A1697480F6F}" type="presParOf" srcId="{477BAE2A-CD88-9349-8A68-2F2FC5568FDF}" destId="{88FCCFBE-CED7-A744-AB52-D38085174436}" srcOrd="41" destOrd="0" presId="urn:microsoft.com/office/officeart/2005/8/layout/default"/>
    <dgm:cxn modelId="{A05BE924-8CDF-7B48-A38A-DC5F0FD76CFD}" type="presParOf" srcId="{477BAE2A-CD88-9349-8A68-2F2FC5568FDF}" destId="{6FA6304A-6EF4-1842-8C1B-2EE56DB61DFD}" srcOrd="42" destOrd="0" presId="urn:microsoft.com/office/officeart/2005/8/layout/default"/>
    <dgm:cxn modelId="{29AE86AB-A5A3-794E-84E9-53D26D7A46B4}" type="presParOf" srcId="{477BAE2A-CD88-9349-8A68-2F2FC5568FDF}" destId="{6ED738C3-53F0-EC41-9CD2-A3F5D4180C65}" srcOrd="43" destOrd="0" presId="urn:microsoft.com/office/officeart/2005/8/layout/default"/>
    <dgm:cxn modelId="{DB397E29-0B3D-0644-BB76-A3722D894118}" type="presParOf" srcId="{477BAE2A-CD88-9349-8A68-2F2FC5568FDF}" destId="{B08C2F00-B1C1-CD4B-B841-278A7935A10F}" srcOrd="44" destOrd="0" presId="urn:microsoft.com/office/officeart/2005/8/layout/default"/>
    <dgm:cxn modelId="{8A93BFBE-D8F9-194F-BC91-75A00A1D58EF}" type="presParOf" srcId="{477BAE2A-CD88-9349-8A68-2F2FC5568FDF}" destId="{08C4D325-506B-5847-B254-7F56F667F304}" srcOrd="45" destOrd="0" presId="urn:microsoft.com/office/officeart/2005/8/layout/default"/>
    <dgm:cxn modelId="{34594F25-47DA-014A-A479-ED79B958B401}" type="presParOf" srcId="{477BAE2A-CD88-9349-8A68-2F2FC5568FDF}" destId="{AD435D5D-E103-E644-8507-168F048AD694}" srcOrd="46" destOrd="0" presId="urn:microsoft.com/office/officeart/2005/8/layout/default"/>
    <dgm:cxn modelId="{E1464734-9AFB-9548-8EB3-CDE22F09E1F2}" type="presParOf" srcId="{477BAE2A-CD88-9349-8A68-2F2FC5568FDF}" destId="{C348BCD3-35CE-B04C-8997-BB889C8AB8BA}" srcOrd="47" destOrd="0" presId="urn:microsoft.com/office/officeart/2005/8/layout/default"/>
    <dgm:cxn modelId="{2E868A8D-8FBD-0944-9070-6EBE6600AA29}" type="presParOf" srcId="{477BAE2A-CD88-9349-8A68-2F2FC5568FDF}" destId="{139DCF2B-0DFA-7F46-BA08-EF732D1C1F4B}" srcOrd="48" destOrd="0" presId="urn:microsoft.com/office/officeart/2005/8/layout/default"/>
    <dgm:cxn modelId="{D3C57EEB-A526-4E4E-8E3D-2995746C32FF}" type="presParOf" srcId="{477BAE2A-CD88-9349-8A68-2F2FC5568FDF}" destId="{1391A487-53B9-D143-A459-113EAB9C0F92}" srcOrd="49" destOrd="0" presId="urn:microsoft.com/office/officeart/2005/8/layout/default"/>
    <dgm:cxn modelId="{750B2BB8-22BA-BD46-8D03-81EBE73F0955}" type="presParOf" srcId="{477BAE2A-CD88-9349-8A68-2F2FC5568FDF}" destId="{A14A9364-D50C-9E4A-895F-75BED75C99C4}" srcOrd="5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884DF-4792-7045-9B4C-1695D633FD96}">
      <dsp:nvSpPr>
        <dsp:cNvPr id="0" name=""/>
        <dsp:cNvSpPr/>
      </dsp:nvSpPr>
      <dsp:spPr>
        <a:xfrm>
          <a:off x="9242" y="213418"/>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Alberta</a:t>
          </a:r>
          <a:endParaRPr lang="en-US" sz="1500" kern="1200"/>
        </a:p>
      </dsp:txBody>
      <dsp:txXfrm>
        <a:off x="9242" y="213418"/>
        <a:ext cx="1381199" cy="828719"/>
      </dsp:txXfrm>
    </dsp:sp>
    <dsp:sp modelId="{89F8FD1D-EB52-244C-903A-044BBD302466}">
      <dsp:nvSpPr>
        <dsp:cNvPr id="0" name=""/>
        <dsp:cNvSpPr/>
      </dsp:nvSpPr>
      <dsp:spPr>
        <a:xfrm>
          <a:off x="1528561" y="213418"/>
          <a:ext cx="1381199" cy="828719"/>
        </a:xfrm>
        <a:prstGeom prst="rect">
          <a:avLst/>
        </a:prstGeom>
        <a:solidFill>
          <a:schemeClr val="accent2">
            <a:hueOff val="360215"/>
            <a:satOff val="-682"/>
            <a:lumOff val="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Manitoba</a:t>
          </a:r>
          <a:endParaRPr lang="en-US" sz="1500" kern="1200"/>
        </a:p>
      </dsp:txBody>
      <dsp:txXfrm>
        <a:off x="1528561" y="213418"/>
        <a:ext cx="1381199" cy="828719"/>
      </dsp:txXfrm>
    </dsp:sp>
    <dsp:sp modelId="{D9248990-6FEF-984B-93A6-4DFAF40EA844}">
      <dsp:nvSpPr>
        <dsp:cNvPr id="0" name=""/>
        <dsp:cNvSpPr/>
      </dsp:nvSpPr>
      <dsp:spPr>
        <a:xfrm>
          <a:off x="3047880" y="213418"/>
          <a:ext cx="1381199" cy="828719"/>
        </a:xfrm>
        <a:prstGeom prst="rect">
          <a:avLst/>
        </a:prstGeom>
        <a:solidFill>
          <a:schemeClr val="accent2">
            <a:hueOff val="720430"/>
            <a:satOff val="-1363"/>
            <a:lumOff val="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Saskatchewan</a:t>
          </a:r>
          <a:endParaRPr lang="en-US" sz="1500" kern="1200"/>
        </a:p>
      </dsp:txBody>
      <dsp:txXfrm>
        <a:off x="3047880" y="213418"/>
        <a:ext cx="1381199" cy="828719"/>
      </dsp:txXfrm>
    </dsp:sp>
    <dsp:sp modelId="{6E7CC22C-0FAE-DC4A-9070-29192500E3CD}">
      <dsp:nvSpPr>
        <dsp:cNvPr id="0" name=""/>
        <dsp:cNvSpPr/>
      </dsp:nvSpPr>
      <dsp:spPr>
        <a:xfrm>
          <a:off x="4567200" y="213418"/>
          <a:ext cx="1381199" cy="828719"/>
        </a:xfrm>
        <a:prstGeom prst="rect">
          <a:avLst/>
        </a:prstGeom>
        <a:solidFill>
          <a:schemeClr val="accent2">
            <a:hueOff val="1080645"/>
            <a:satOff val="-2045"/>
            <a:lumOff val="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Arkansas</a:t>
          </a:r>
          <a:endParaRPr lang="en-US" sz="1500" kern="1200"/>
        </a:p>
      </dsp:txBody>
      <dsp:txXfrm>
        <a:off x="4567200" y="213418"/>
        <a:ext cx="1381199" cy="828719"/>
      </dsp:txXfrm>
    </dsp:sp>
    <dsp:sp modelId="{DEE132F7-0862-D245-BA99-F903852ED38D}">
      <dsp:nvSpPr>
        <dsp:cNvPr id="0" name=""/>
        <dsp:cNvSpPr/>
      </dsp:nvSpPr>
      <dsp:spPr>
        <a:xfrm>
          <a:off x="6086519" y="213418"/>
          <a:ext cx="1381199" cy="828719"/>
        </a:xfrm>
        <a:prstGeom prst="rect">
          <a:avLst/>
        </a:prstGeom>
        <a:solidFill>
          <a:schemeClr val="accent2">
            <a:hueOff val="1440860"/>
            <a:satOff val="-2726"/>
            <a:lumOff val="1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Panhandle</a:t>
          </a:r>
          <a:endParaRPr lang="en-US" sz="1500" kern="1200"/>
        </a:p>
      </dsp:txBody>
      <dsp:txXfrm>
        <a:off x="6086519" y="213418"/>
        <a:ext cx="1381199" cy="828719"/>
      </dsp:txXfrm>
    </dsp:sp>
    <dsp:sp modelId="{F549AFF6-7A1F-AF4B-B598-FBA19376967B}">
      <dsp:nvSpPr>
        <dsp:cNvPr id="0" name=""/>
        <dsp:cNvSpPr/>
      </dsp:nvSpPr>
      <dsp:spPr>
        <a:xfrm>
          <a:off x="7605839" y="213418"/>
          <a:ext cx="1381199" cy="828719"/>
        </a:xfrm>
        <a:prstGeom prst="rect">
          <a:avLst/>
        </a:prstGeom>
        <a:solidFill>
          <a:schemeClr val="accent2">
            <a:hueOff val="1801075"/>
            <a:satOff val="-3408"/>
            <a:lumOff val="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Quad Cities</a:t>
          </a:r>
          <a:endParaRPr lang="en-US" sz="1500" kern="1200"/>
        </a:p>
      </dsp:txBody>
      <dsp:txXfrm>
        <a:off x="7605839" y="213418"/>
        <a:ext cx="1381199" cy="828719"/>
      </dsp:txXfrm>
    </dsp:sp>
    <dsp:sp modelId="{92A691E1-CA04-8246-A899-273F039F08FC}">
      <dsp:nvSpPr>
        <dsp:cNvPr id="0" name=""/>
        <dsp:cNvSpPr/>
      </dsp:nvSpPr>
      <dsp:spPr>
        <a:xfrm>
          <a:off x="9125158" y="213418"/>
          <a:ext cx="1381199" cy="828719"/>
        </a:xfrm>
        <a:prstGeom prst="rect">
          <a:avLst/>
        </a:prstGeom>
        <a:solidFill>
          <a:schemeClr val="accent2">
            <a:hueOff val="2161290"/>
            <a:satOff val="-4090"/>
            <a:lumOff val="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Chicago</a:t>
          </a:r>
          <a:endParaRPr lang="en-US" sz="1500" kern="1200"/>
        </a:p>
      </dsp:txBody>
      <dsp:txXfrm>
        <a:off x="9125158" y="213418"/>
        <a:ext cx="1381199" cy="828719"/>
      </dsp:txXfrm>
    </dsp:sp>
    <dsp:sp modelId="{0776354C-7AAD-8C49-BE28-501DE25A447B}">
      <dsp:nvSpPr>
        <dsp:cNvPr id="0" name=""/>
        <dsp:cNvSpPr/>
      </dsp:nvSpPr>
      <dsp:spPr>
        <a:xfrm>
          <a:off x="9242" y="1180257"/>
          <a:ext cx="1381199" cy="828719"/>
        </a:xfrm>
        <a:prstGeom prst="rect">
          <a:avLst/>
        </a:prstGeom>
        <a:solidFill>
          <a:schemeClr val="accent2">
            <a:hueOff val="2521505"/>
            <a:satOff val="-4771"/>
            <a:lumOff val="2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Kansas City</a:t>
          </a:r>
          <a:endParaRPr lang="en-US" sz="1500" kern="1200"/>
        </a:p>
      </dsp:txBody>
      <dsp:txXfrm>
        <a:off x="9242" y="1180257"/>
        <a:ext cx="1381199" cy="828719"/>
      </dsp:txXfrm>
    </dsp:sp>
    <dsp:sp modelId="{4798644B-2B81-6842-BAFB-E98E4AF72FD9}">
      <dsp:nvSpPr>
        <dsp:cNvPr id="0" name=""/>
        <dsp:cNvSpPr/>
      </dsp:nvSpPr>
      <dsp:spPr>
        <a:xfrm>
          <a:off x="1528561" y="1180257"/>
          <a:ext cx="1381199" cy="828719"/>
        </a:xfrm>
        <a:prstGeom prst="rect">
          <a:avLst/>
        </a:prstGeom>
        <a:solidFill>
          <a:schemeClr val="accent2">
            <a:hueOff val="2881720"/>
            <a:satOff val="-5453"/>
            <a:lumOff val="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Wichita</a:t>
          </a:r>
          <a:endParaRPr lang="en-US" sz="1500" kern="1200"/>
        </a:p>
      </dsp:txBody>
      <dsp:txXfrm>
        <a:off x="1528561" y="1180257"/>
        <a:ext cx="1381199" cy="828719"/>
      </dsp:txXfrm>
    </dsp:sp>
    <dsp:sp modelId="{8627B331-C8D4-3346-97DC-53B7163A7BC0}">
      <dsp:nvSpPr>
        <dsp:cNvPr id="0" name=""/>
        <dsp:cNvSpPr/>
      </dsp:nvSpPr>
      <dsp:spPr>
        <a:xfrm>
          <a:off x="3047880" y="1180257"/>
          <a:ext cx="1381199" cy="828719"/>
        </a:xfrm>
        <a:prstGeom prst="rect">
          <a:avLst/>
        </a:prstGeom>
        <a:solidFill>
          <a:schemeClr val="accent2">
            <a:hueOff val="3241935"/>
            <a:satOff val="-6134"/>
            <a:lumOff val="2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Central Gulf Coast</a:t>
          </a:r>
          <a:endParaRPr lang="en-US" sz="1500" kern="1200"/>
        </a:p>
      </dsp:txBody>
      <dsp:txXfrm>
        <a:off x="3047880" y="1180257"/>
        <a:ext cx="1381199" cy="828719"/>
      </dsp:txXfrm>
    </dsp:sp>
    <dsp:sp modelId="{1BD55B34-052C-4449-B428-E923978725E5}">
      <dsp:nvSpPr>
        <dsp:cNvPr id="0" name=""/>
        <dsp:cNvSpPr/>
      </dsp:nvSpPr>
      <dsp:spPr>
        <a:xfrm>
          <a:off x="4567200" y="1180257"/>
          <a:ext cx="1381199" cy="828719"/>
        </a:xfrm>
        <a:prstGeom prst="rect">
          <a:avLst/>
        </a:prstGeom>
        <a:solidFill>
          <a:schemeClr val="accent2">
            <a:hueOff val="3602150"/>
            <a:satOff val="-6816"/>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Greater Detroit</a:t>
          </a:r>
          <a:endParaRPr lang="en-US" sz="1500" kern="1200"/>
        </a:p>
      </dsp:txBody>
      <dsp:txXfrm>
        <a:off x="4567200" y="1180257"/>
        <a:ext cx="1381199" cy="828719"/>
      </dsp:txXfrm>
    </dsp:sp>
    <dsp:sp modelId="{A8421795-178B-1541-AF8E-4F1B2BB02311}">
      <dsp:nvSpPr>
        <dsp:cNvPr id="0" name=""/>
        <dsp:cNvSpPr/>
      </dsp:nvSpPr>
      <dsp:spPr>
        <a:xfrm>
          <a:off x="6086519" y="1180257"/>
          <a:ext cx="1381199" cy="828719"/>
        </a:xfrm>
        <a:prstGeom prst="rect">
          <a:avLst/>
        </a:prstGeom>
        <a:solidFill>
          <a:schemeClr val="accent2">
            <a:hueOff val="3962365"/>
            <a:satOff val="-7498"/>
            <a:lumOff val="3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West Michigan</a:t>
          </a:r>
          <a:endParaRPr lang="en-US" sz="1500" kern="1200"/>
        </a:p>
      </dsp:txBody>
      <dsp:txXfrm>
        <a:off x="6086519" y="1180257"/>
        <a:ext cx="1381199" cy="828719"/>
      </dsp:txXfrm>
    </dsp:sp>
    <dsp:sp modelId="{DC1323BB-9077-F945-89F7-EFFC1EBF6EC8}">
      <dsp:nvSpPr>
        <dsp:cNvPr id="0" name=""/>
        <dsp:cNvSpPr/>
      </dsp:nvSpPr>
      <dsp:spPr>
        <a:xfrm>
          <a:off x="7605839" y="1180257"/>
          <a:ext cx="1381199" cy="828719"/>
        </a:xfrm>
        <a:prstGeom prst="rect">
          <a:avLst/>
        </a:prstGeom>
        <a:solidFill>
          <a:schemeClr val="accent2">
            <a:hueOff val="4322580"/>
            <a:satOff val="-8179"/>
            <a:lumOff val="3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Twin Cities</a:t>
          </a:r>
          <a:endParaRPr lang="en-US" sz="1500" kern="1200"/>
        </a:p>
      </dsp:txBody>
      <dsp:txXfrm>
        <a:off x="7605839" y="1180257"/>
        <a:ext cx="1381199" cy="828719"/>
      </dsp:txXfrm>
    </dsp:sp>
    <dsp:sp modelId="{4AEDCED3-B651-5041-9F2C-053384A5B644}">
      <dsp:nvSpPr>
        <dsp:cNvPr id="0" name=""/>
        <dsp:cNvSpPr/>
      </dsp:nvSpPr>
      <dsp:spPr>
        <a:xfrm>
          <a:off x="9125158" y="1180257"/>
          <a:ext cx="1381199" cy="828719"/>
        </a:xfrm>
        <a:prstGeom prst="rect">
          <a:avLst/>
        </a:prstGeom>
        <a:solidFill>
          <a:schemeClr val="accent2">
            <a:hueOff val="4682796"/>
            <a:satOff val="-8861"/>
            <a:lumOff val="4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St Louis-Scott AFB</a:t>
          </a:r>
          <a:endParaRPr lang="en-US" sz="1500" kern="1200"/>
        </a:p>
      </dsp:txBody>
      <dsp:txXfrm>
        <a:off x="9125158" y="1180257"/>
        <a:ext cx="1381199" cy="828719"/>
      </dsp:txXfrm>
    </dsp:sp>
    <dsp:sp modelId="{7C8D72CA-6D46-FA41-9D14-0990B634573A}">
      <dsp:nvSpPr>
        <dsp:cNvPr id="0" name=""/>
        <dsp:cNvSpPr/>
      </dsp:nvSpPr>
      <dsp:spPr>
        <a:xfrm>
          <a:off x="9242" y="2147097"/>
          <a:ext cx="1381199" cy="828719"/>
        </a:xfrm>
        <a:prstGeom prst="rect">
          <a:avLst/>
        </a:prstGeom>
        <a:solidFill>
          <a:schemeClr val="accent2">
            <a:hueOff val="5043011"/>
            <a:satOff val="-9542"/>
            <a:lumOff val="4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Central Mississippi</a:t>
          </a:r>
          <a:endParaRPr lang="en-US" sz="1500" kern="1200"/>
        </a:p>
      </dsp:txBody>
      <dsp:txXfrm>
        <a:off x="9242" y="2147097"/>
        <a:ext cx="1381199" cy="828719"/>
      </dsp:txXfrm>
    </dsp:sp>
    <dsp:sp modelId="{C3CAC9E8-F73D-DC4E-A11E-5F7BF65ABAC8}">
      <dsp:nvSpPr>
        <dsp:cNvPr id="0" name=""/>
        <dsp:cNvSpPr/>
      </dsp:nvSpPr>
      <dsp:spPr>
        <a:xfrm>
          <a:off x="1528561" y="2147097"/>
          <a:ext cx="1381199" cy="828719"/>
        </a:xfrm>
        <a:prstGeom prst="rect">
          <a:avLst/>
        </a:prstGeom>
        <a:solidFill>
          <a:schemeClr val="accent2">
            <a:hueOff val="5403226"/>
            <a:satOff val="-10224"/>
            <a:lumOff val="471"/>
            <a:alphaOff val="0"/>
          </a:schemeClr>
        </a:solidFill>
        <a:ln w="28575"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latin typeface="Arial"/>
            </a:rPr>
            <a:t>Omaha-Lincoln</a:t>
          </a:r>
          <a:endParaRPr lang="en-US" sz="1500" kern="1200"/>
        </a:p>
      </dsp:txBody>
      <dsp:txXfrm>
        <a:off x="1528561" y="2147097"/>
        <a:ext cx="1381199" cy="828719"/>
      </dsp:txXfrm>
    </dsp:sp>
    <dsp:sp modelId="{B5AE40B5-4DA7-B74A-8104-1326071897DD}">
      <dsp:nvSpPr>
        <dsp:cNvPr id="0" name=""/>
        <dsp:cNvSpPr/>
      </dsp:nvSpPr>
      <dsp:spPr>
        <a:xfrm>
          <a:off x="3047880" y="2147097"/>
          <a:ext cx="1381199" cy="828719"/>
        </a:xfrm>
        <a:prstGeom prst="rect">
          <a:avLst/>
        </a:prstGeom>
        <a:solidFill>
          <a:schemeClr val="accent2">
            <a:hueOff val="5763441"/>
            <a:satOff val="-10906"/>
            <a:lumOff val="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Central Ohio</a:t>
          </a:r>
          <a:endParaRPr lang="en-US" sz="1500" kern="1200"/>
        </a:p>
      </dsp:txBody>
      <dsp:txXfrm>
        <a:off x="3047880" y="2147097"/>
        <a:ext cx="1381199" cy="828719"/>
      </dsp:txXfrm>
    </dsp:sp>
    <dsp:sp modelId="{F703406F-CB48-8B42-9802-4A3EF7444BDD}">
      <dsp:nvSpPr>
        <dsp:cNvPr id="0" name=""/>
        <dsp:cNvSpPr/>
      </dsp:nvSpPr>
      <dsp:spPr>
        <a:xfrm>
          <a:off x="4567200" y="2147097"/>
          <a:ext cx="1381199" cy="828719"/>
        </a:xfrm>
        <a:prstGeom prst="rect">
          <a:avLst/>
        </a:prstGeom>
        <a:solidFill>
          <a:schemeClr val="accent2">
            <a:hueOff val="6123656"/>
            <a:satOff val="-11587"/>
            <a:lumOff val="5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Cincinnati Tri-State</a:t>
          </a:r>
          <a:endParaRPr lang="en-US" sz="1500" kern="1200"/>
        </a:p>
      </dsp:txBody>
      <dsp:txXfrm>
        <a:off x="4567200" y="2147097"/>
        <a:ext cx="1381199" cy="828719"/>
      </dsp:txXfrm>
    </dsp:sp>
    <dsp:sp modelId="{B143B0EE-E633-5942-A677-40694F727C32}">
      <dsp:nvSpPr>
        <dsp:cNvPr id="0" name=""/>
        <dsp:cNvSpPr/>
      </dsp:nvSpPr>
      <dsp:spPr>
        <a:xfrm>
          <a:off x="6086519" y="2147097"/>
          <a:ext cx="1381199" cy="828719"/>
        </a:xfrm>
        <a:prstGeom prst="rect">
          <a:avLst/>
        </a:prstGeom>
        <a:solidFill>
          <a:schemeClr val="accent2">
            <a:hueOff val="6483871"/>
            <a:satOff val="-12269"/>
            <a:lumOff val="5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Cleveland</a:t>
          </a:r>
          <a:endParaRPr lang="en-US" sz="1500" kern="1200"/>
        </a:p>
      </dsp:txBody>
      <dsp:txXfrm>
        <a:off x="6086519" y="2147097"/>
        <a:ext cx="1381199" cy="828719"/>
      </dsp:txXfrm>
    </dsp:sp>
    <dsp:sp modelId="{774F0B31-226B-4F47-BC47-7E46E01A6C9A}">
      <dsp:nvSpPr>
        <dsp:cNvPr id="0" name=""/>
        <dsp:cNvSpPr/>
      </dsp:nvSpPr>
      <dsp:spPr>
        <a:xfrm>
          <a:off x="7605839" y="2147097"/>
          <a:ext cx="1381199" cy="828719"/>
        </a:xfrm>
        <a:prstGeom prst="rect">
          <a:avLst/>
        </a:prstGeom>
        <a:solidFill>
          <a:schemeClr val="accent2">
            <a:hueOff val="6844086"/>
            <a:satOff val="-12950"/>
            <a:lumOff val="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Tulsa Metro</a:t>
          </a:r>
          <a:endParaRPr lang="en-US" sz="1500" kern="1200"/>
        </a:p>
      </dsp:txBody>
      <dsp:txXfrm>
        <a:off x="7605839" y="2147097"/>
        <a:ext cx="1381199" cy="828719"/>
      </dsp:txXfrm>
    </dsp:sp>
    <dsp:sp modelId="{FC668643-0CF7-CB4F-A5FB-61F3A3C5C5C9}">
      <dsp:nvSpPr>
        <dsp:cNvPr id="0" name=""/>
        <dsp:cNvSpPr/>
      </dsp:nvSpPr>
      <dsp:spPr>
        <a:xfrm>
          <a:off x="9125158" y="2147097"/>
          <a:ext cx="1381199" cy="828719"/>
        </a:xfrm>
        <a:prstGeom prst="rect">
          <a:avLst/>
        </a:prstGeom>
        <a:solidFill>
          <a:schemeClr val="accent2">
            <a:hueOff val="7204301"/>
            <a:satOff val="-13632"/>
            <a:lumOff val="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Oklahoma City Metro</a:t>
          </a:r>
          <a:endParaRPr lang="en-US" sz="1500" kern="1200"/>
        </a:p>
      </dsp:txBody>
      <dsp:txXfrm>
        <a:off x="9125158" y="2147097"/>
        <a:ext cx="1381199" cy="828719"/>
      </dsp:txXfrm>
    </dsp:sp>
    <dsp:sp modelId="{6FA6304A-6EF4-1842-8C1B-2EE56DB61DFD}">
      <dsp:nvSpPr>
        <dsp:cNvPr id="0" name=""/>
        <dsp:cNvSpPr/>
      </dsp:nvSpPr>
      <dsp:spPr>
        <a:xfrm>
          <a:off x="1528561" y="3113937"/>
          <a:ext cx="1381199" cy="828719"/>
        </a:xfrm>
        <a:prstGeom prst="rect">
          <a:avLst/>
        </a:prstGeom>
        <a:solidFill>
          <a:schemeClr val="accent2">
            <a:hueOff val="7564515"/>
            <a:satOff val="-14314"/>
            <a:lumOff val="6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Alamo </a:t>
          </a:r>
          <a:endParaRPr lang="en-US" sz="1500" kern="1200"/>
        </a:p>
      </dsp:txBody>
      <dsp:txXfrm>
        <a:off x="1528561" y="3113937"/>
        <a:ext cx="1381199" cy="828719"/>
      </dsp:txXfrm>
    </dsp:sp>
    <dsp:sp modelId="{B08C2F00-B1C1-CD4B-B841-278A7935A10F}">
      <dsp:nvSpPr>
        <dsp:cNvPr id="0" name=""/>
        <dsp:cNvSpPr/>
      </dsp:nvSpPr>
      <dsp:spPr>
        <a:xfrm>
          <a:off x="3047880" y="3113937"/>
          <a:ext cx="1381199" cy="828719"/>
        </a:xfrm>
        <a:prstGeom prst="rect">
          <a:avLst/>
        </a:prstGeom>
        <a:solidFill>
          <a:schemeClr val="accent2">
            <a:hueOff val="7924731"/>
            <a:satOff val="-14995"/>
            <a:lumOff val="6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Austin</a:t>
          </a:r>
          <a:endParaRPr lang="en-US" sz="1500" kern="1200"/>
        </a:p>
      </dsp:txBody>
      <dsp:txXfrm>
        <a:off x="3047880" y="3113937"/>
        <a:ext cx="1381199" cy="828719"/>
      </dsp:txXfrm>
    </dsp:sp>
    <dsp:sp modelId="{AD435D5D-E103-E644-8507-168F048AD694}">
      <dsp:nvSpPr>
        <dsp:cNvPr id="0" name=""/>
        <dsp:cNvSpPr/>
      </dsp:nvSpPr>
      <dsp:spPr>
        <a:xfrm>
          <a:off x="4567200" y="3113937"/>
          <a:ext cx="1381199" cy="828719"/>
        </a:xfrm>
        <a:prstGeom prst="rect">
          <a:avLst/>
        </a:prstGeom>
        <a:solidFill>
          <a:schemeClr val="accent2">
            <a:hueOff val="8284946"/>
            <a:satOff val="-15677"/>
            <a:lumOff val="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a:latin typeface="Arial"/>
            </a:rPr>
            <a:t>Dallas Ft.</a:t>
          </a:r>
          <a:r>
            <a:rPr lang="en-US" sz="1500" b="0" i="0" kern="1200"/>
            <a:t> Worth</a:t>
          </a:r>
          <a:endParaRPr lang="en-US" sz="1500" kern="1200"/>
        </a:p>
      </dsp:txBody>
      <dsp:txXfrm>
        <a:off x="4567200" y="3113937"/>
        <a:ext cx="1381199" cy="828719"/>
      </dsp:txXfrm>
    </dsp:sp>
    <dsp:sp modelId="{139DCF2B-0DFA-7F46-BA08-EF732D1C1F4B}">
      <dsp:nvSpPr>
        <dsp:cNvPr id="0" name=""/>
        <dsp:cNvSpPr/>
      </dsp:nvSpPr>
      <dsp:spPr>
        <a:xfrm>
          <a:off x="6086519" y="3113937"/>
          <a:ext cx="1381199" cy="828719"/>
        </a:xfrm>
        <a:prstGeom prst="rect">
          <a:avLst/>
        </a:prstGeom>
        <a:solidFill>
          <a:schemeClr val="accent2">
            <a:hueOff val="8645161"/>
            <a:satOff val="-16358"/>
            <a:lumOff val="7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Houston</a:t>
          </a:r>
          <a:endParaRPr lang="en-US" sz="1500" kern="1200"/>
        </a:p>
      </dsp:txBody>
      <dsp:txXfrm>
        <a:off x="6086519" y="3113937"/>
        <a:ext cx="1381199" cy="828719"/>
      </dsp:txXfrm>
    </dsp:sp>
    <dsp:sp modelId="{A14A9364-D50C-9E4A-895F-75BED75C99C4}">
      <dsp:nvSpPr>
        <dsp:cNvPr id="0" name=""/>
        <dsp:cNvSpPr/>
      </dsp:nvSpPr>
      <dsp:spPr>
        <a:xfrm>
          <a:off x="7605839" y="3113937"/>
          <a:ext cx="1381199" cy="828719"/>
        </a:xfrm>
        <a:prstGeom prst="rect">
          <a:avLst/>
        </a:prstGeom>
        <a:solidFill>
          <a:schemeClr val="accent2">
            <a:hueOff val="9005376"/>
            <a:satOff val="-17040"/>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Permian Basin</a:t>
          </a:r>
          <a:endParaRPr lang="en-US" sz="1500" kern="1200"/>
        </a:p>
      </dsp:txBody>
      <dsp:txXfrm>
        <a:off x="7605839" y="3113937"/>
        <a:ext cx="1381199" cy="8287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56804-FA58-4E09-AF1E-325B9BAF03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69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e75c82cfb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32e75c82cfb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3F3F3F"/>
              </a:solidFill>
            </a:endParaRPr>
          </a:p>
          <a:p>
            <a:r>
              <a:rPr lang="en-US">
                <a:solidFill>
                  <a:srgbClr val="3F3F3F"/>
                </a:solidFill>
              </a:rPr>
              <a:t>At the Q4 2024 meeting, the Board of Directors approved the chapter strategy pursuant to the Board’s direction for closer affiliation between ISC2 and chapters. Affiliation means a closer connection, strengthening ISC2’s ability to guide chapter activity without sacrificing chapter autonomy.</a:t>
            </a:r>
          </a:p>
          <a:p>
            <a:r>
              <a:rPr lang="en-US">
                <a:solidFill>
                  <a:srgbClr val="3F3F3F"/>
                </a:solidFill>
              </a:rPr>
              <a:t>We envisage a future where:</a:t>
            </a:r>
          </a:p>
          <a:p>
            <a:pPr marL="171450" indent="-171450">
              <a:buFont typeface="Wingdings"/>
              <a:buChar char="•"/>
            </a:pPr>
            <a:r>
              <a:rPr lang="en-US">
                <a:solidFill>
                  <a:srgbClr val="3F3F3F"/>
                </a:solidFill>
              </a:rPr>
              <a:t>Cybersecurity professionals value ISC2 chapter membership for professional development, networking and community. </a:t>
            </a:r>
          </a:p>
          <a:p>
            <a:pPr marL="171450" indent="-171450">
              <a:buFont typeface="Wingdings"/>
              <a:buChar char="•"/>
            </a:pPr>
            <a:r>
              <a:rPr lang="en-US">
                <a:solidFill>
                  <a:srgbClr val="3F3F3F"/>
                </a:solidFill>
              </a:rPr>
              <a:t>Chapters play a leading role in coordinating volunteer activity and develop a pipeline of future leaders. </a:t>
            </a:r>
          </a:p>
          <a:p>
            <a:pPr marL="171450" indent="-171450">
              <a:buFont typeface="Wingdings"/>
              <a:buChar char="•"/>
            </a:pPr>
            <a:r>
              <a:rPr lang="en-US">
                <a:solidFill>
                  <a:srgbClr val="3F3F3F"/>
                </a:solidFill>
              </a:rPr>
              <a:t>Chapters amplify the impact of ISC2 strategic initiatives. </a:t>
            </a:r>
          </a:p>
          <a:p>
            <a:pPr marL="171450" indent="-171450">
              <a:buFont typeface="Wingdings"/>
              <a:buChar char="•"/>
            </a:pPr>
            <a:r>
              <a:rPr lang="en-US">
                <a:solidFill>
                  <a:srgbClr val="3F3F3F"/>
                </a:solidFill>
              </a:rPr>
              <a:t>Chapter leaders can be ambassadors for ISC2 and the profession.</a:t>
            </a:r>
          </a:p>
          <a:p>
            <a:endParaRPr lang="en-US">
              <a:solidFill>
                <a:srgbClr val="3F3F3F"/>
              </a:solidFill>
            </a:endParaRPr>
          </a:p>
          <a:p>
            <a:r>
              <a:rPr lang="en-US">
                <a:solidFill>
                  <a:srgbClr val="3F3F3F"/>
                </a:solidFill>
              </a:rPr>
              <a:t>The strategy is organized into three pillars which contain a series of projects strengthening connections between ISC2 and chapters. </a:t>
            </a:r>
          </a:p>
          <a:p>
            <a:endParaRPr lang="en-US">
              <a:solidFill>
                <a:srgbClr val="3F3F3F"/>
              </a:solidFill>
              <a:ea typeface="Calibri"/>
              <a:cs typeface="Calibri"/>
            </a:endParaRPr>
          </a:p>
          <a:p>
            <a:endParaRPr lang="en-US">
              <a:solidFill>
                <a:srgbClr val="3F3F3F"/>
              </a:solidFill>
            </a:endParaRPr>
          </a:p>
          <a:p>
            <a:endParaRPr lang="en-US">
              <a:solidFill>
                <a:srgbClr val="3F3F3F"/>
              </a:solidFill>
            </a:endParaRPr>
          </a:p>
          <a:p>
            <a:r>
              <a:rPr lang="en-US">
                <a:solidFill>
                  <a:srgbClr val="3F3F3F"/>
                </a:solidFill>
              </a:rPr>
              <a:t>Sustainability - we want to provide a platform for chapters </a:t>
            </a:r>
            <a:r>
              <a:rPr lang="en-US"/>
              <a:t>to fulfil ISC2’s mission while managing the risks to all parties.</a:t>
            </a:r>
            <a:endParaRPr lang="en-US">
              <a:ea typeface="Calibri"/>
              <a:cs typeface="Calibri"/>
            </a:endParaRPr>
          </a:p>
          <a:p>
            <a:r>
              <a:rPr lang="en-US"/>
              <a:t>We also believe that chapter members should have a consistent experience.</a:t>
            </a:r>
            <a:endParaRPr lang="en-US">
              <a:ea typeface="Calibri" panose="020F0502020204030204"/>
              <a:cs typeface="Calibri" panose="020F0502020204030204"/>
            </a:endParaRPr>
          </a:p>
          <a:p>
            <a:r>
              <a:rPr lang="en-US"/>
              <a:t>The proposed initiatives reflect the fact that the best knowledge on good practice and technology lies with chapter leaders.</a:t>
            </a:r>
            <a:endParaRPr lang="en-US">
              <a:ea typeface="Calibri" panose="020F0502020204030204"/>
              <a:cs typeface="Calibri" panose="020F0502020204030204"/>
            </a:endParaRPr>
          </a:p>
          <a:p>
            <a:r>
              <a:rPr lang="en-US"/>
              <a:t>That providing ‘preferred’ tools </a:t>
            </a:r>
            <a:r>
              <a:rPr lang="en-US">
                <a:solidFill>
                  <a:srgbClr val="212121"/>
                </a:solidFill>
              </a:rPr>
              <a:t>delivering core functionality can substantially improve chapter management.</a:t>
            </a:r>
            <a:endParaRPr lang="en-US"/>
          </a:p>
          <a:p>
            <a:r>
              <a:rPr lang="en-US"/>
              <a:t>We also believe legal registration is essential, as it facilitates revenue collection and succession, while mitigating risk.</a:t>
            </a:r>
            <a:endParaRPr lang="en-US">
              <a:ea typeface="Calibri"/>
              <a:cs typeface="Calibri"/>
            </a:endParaRPr>
          </a:p>
          <a:p>
            <a:r>
              <a:rPr lang="en-US"/>
              <a:t>Finally, that direct funding should be dispersed equitably to support chapters at times of need.</a:t>
            </a:r>
            <a:endParaRPr lang="en-US">
              <a:ea typeface="Calibri"/>
              <a:cs typeface="Calibri"/>
            </a:endParaRPr>
          </a:p>
          <a:p>
            <a:endParaRPr lang="en-US"/>
          </a:p>
          <a:p>
            <a:r>
              <a:rPr lang="en-US"/>
              <a:t>Vitality - </a:t>
            </a:r>
            <a:r>
              <a:rPr lang="en-US">
                <a:solidFill>
                  <a:srgbClr val="212121"/>
                </a:solidFill>
              </a:rPr>
              <a:t>In our strategy, we want chapter members and leaders, from new and established chapters, to flourish. We believe an </a:t>
            </a:r>
            <a:r>
              <a:rPr lang="en-US" err="1">
                <a:solidFill>
                  <a:srgbClr val="212121"/>
                </a:solidFill>
              </a:rPr>
              <a:t>organisation</a:t>
            </a:r>
            <a:r>
              <a:rPr lang="en-US">
                <a:solidFill>
                  <a:srgbClr val="212121"/>
                </a:solidFill>
              </a:rPr>
              <a:t> that is not growing is dying, and so growth is an important measure of vitality.</a:t>
            </a:r>
            <a:endParaRPr lang="en-US"/>
          </a:p>
          <a:p>
            <a:r>
              <a:rPr lang="en-US">
                <a:solidFill>
                  <a:srgbClr val="212121"/>
                </a:solidFill>
              </a:rPr>
              <a:t>Investment in member management will provide better data, reporting, and facilitate the exchange of data between ISC2 and chapters. This unlocks potential for chapter and ISC2 member growth. It also reduces the administrative burden on chapter leaders, letting them focus on developing themselves and their members, through robust mentoring programs.</a:t>
            </a:r>
            <a:endParaRPr lang="en-US"/>
          </a:p>
          <a:p>
            <a:r>
              <a:rPr lang="en-US">
                <a:solidFill>
                  <a:srgbClr val="212121"/>
                </a:solidFill>
              </a:rPr>
              <a:t>Management committees will make most enterprising volunteer leaders responsible for the development of chapters in their region. </a:t>
            </a:r>
            <a:r>
              <a:rPr lang="en-US"/>
              <a:t>Create a pipeline of future volunteer leaders, and a scalable support model leveraging volunteers and ISC2 staff.</a:t>
            </a:r>
            <a:endParaRPr lang="en-US">
              <a:ea typeface="Calibri"/>
              <a:cs typeface="Calibri"/>
            </a:endParaRPr>
          </a:p>
          <a:p>
            <a:endParaRPr lang="en-US">
              <a:solidFill>
                <a:srgbClr val="000000"/>
              </a:solidFill>
            </a:endParaRPr>
          </a:p>
          <a:p>
            <a:r>
              <a:rPr lang="en-US">
                <a:solidFill>
                  <a:srgbClr val="212121"/>
                </a:solidFill>
              </a:rPr>
              <a:t>Impact - </a:t>
            </a:r>
            <a:r>
              <a:rPr lang="en-US"/>
              <a:t>We </a:t>
            </a:r>
            <a:r>
              <a:rPr lang="en-US" err="1"/>
              <a:t>recognise</a:t>
            </a:r>
            <a:r>
              <a:rPr lang="en-US"/>
              <a:t> that performant chapters and their leaders can amplify the impact of strategic initiatives. They can mobilize volunteer involvement, and strengthen ISC2’s influence and network, particularly in international markets. This is true for ISC2 and the Center. Eventually, we want to fund and incentivize chapter involvement in center and ISC2 objectives. But this can only occur when more chapters are on a sustainable footing, to avoid continually investing the same chapters, or funding chapters that can’t be relied upon to follow through.</a:t>
            </a:r>
            <a:endParaRPr lang="en-US">
              <a:ea typeface="Calibri"/>
              <a:cs typeface="Calibri"/>
            </a:endParaRPr>
          </a:p>
          <a:p>
            <a:r>
              <a:rPr lang="en-US"/>
              <a:t>Finally our aim to enhance partnerships r</a:t>
            </a:r>
            <a:r>
              <a:rPr lang="en-US">
                <a:solidFill>
                  <a:srgbClr val="3F3F3F"/>
                </a:solidFill>
              </a:rPr>
              <a:t>eflects the fact that chapters nowadays are less likely to operate in a vacuum, but form part of a network of </a:t>
            </a:r>
            <a:r>
              <a:rPr lang="en-US" err="1">
                <a:solidFill>
                  <a:srgbClr val="3F3F3F"/>
                </a:solidFill>
              </a:rPr>
              <a:t>organisations</a:t>
            </a:r>
            <a:r>
              <a:rPr lang="en-US">
                <a:solidFill>
                  <a:srgbClr val="3F3F3F"/>
                </a:solidFill>
              </a:rPr>
              <a:t> active locally. These ecosystems not only help to create and sustain communities, they also advance industrial and public policy. Collaboration with chapters and local third parties allows ISC2 to show up as more than a certification body. In practice this could mean strengthening links between academia and industry, or connecting cyber professionals with local volunteering opportunities.</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56804-FA58-4E09-AF1E-325B9BAF03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51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rgbClr val="3E8E44"/>
            </a:gs>
            <a:gs pos="64000">
              <a:srgbClr val="689A36"/>
            </a:gs>
            <a:gs pos="100000">
              <a:srgbClr val="80B43E"/>
            </a:gs>
          </a:gsLst>
          <a:lin ang="19199999" scaled="0"/>
        </a:gradFill>
        <a:effectLst/>
      </p:bgPr>
    </p:bg>
    <p:spTree>
      <p:nvGrpSpPr>
        <p:cNvPr id="1" name="Shape 15"/>
        <p:cNvGrpSpPr/>
        <p:nvPr/>
      </p:nvGrpSpPr>
      <p:grpSpPr>
        <a:xfrm>
          <a:off x="0" y="0"/>
          <a:ext cx="0" cy="0"/>
          <a:chOff x="0" y="0"/>
          <a:chExt cx="0" cy="0"/>
        </a:xfrm>
      </p:grpSpPr>
      <p:pic>
        <p:nvPicPr>
          <p:cNvPr id="16" name="Google Shape;16;p29" descr="A green screen with a green background&#10;&#10;Description automatically generated"/>
          <p:cNvPicPr preferRelativeResize="0"/>
          <p:nvPr/>
        </p:nvPicPr>
        <p:blipFill rotWithShape="1">
          <a:blip r:embed="rId2">
            <a:alphaModFix/>
          </a:blip>
          <a:srcRect/>
          <a:stretch/>
        </p:blipFill>
        <p:spPr>
          <a:xfrm>
            <a:off x="-31113" y="-11723"/>
            <a:ext cx="12234836" cy="6882095"/>
          </a:xfrm>
          <a:prstGeom prst="rect">
            <a:avLst/>
          </a:prstGeom>
          <a:noFill/>
          <a:ln>
            <a:noFill/>
          </a:ln>
        </p:spPr>
      </p:pic>
      <p:sp>
        <p:nvSpPr>
          <p:cNvPr id="17" name="Google Shape;17;p29"/>
          <p:cNvSpPr txBox="1">
            <a:spLocks noGrp="1"/>
          </p:cNvSpPr>
          <p:nvPr>
            <p:ph type="body" idx="1"/>
          </p:nvPr>
        </p:nvSpPr>
        <p:spPr>
          <a:xfrm>
            <a:off x="5305428" y="2583773"/>
            <a:ext cx="5973488" cy="1345497"/>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1000"/>
              </a:spcBef>
              <a:spcAft>
                <a:spcPts val="0"/>
              </a:spcAft>
              <a:buClr>
                <a:schemeClr val="lt1"/>
              </a:buClr>
              <a:buSzPts val="4200"/>
              <a:buNone/>
              <a:defRPr sz="4200" b="1">
                <a:solidFill>
                  <a:schemeClr val="lt1"/>
                </a:solidFill>
                <a:latin typeface="Arial"/>
                <a:ea typeface="Arial"/>
                <a:cs typeface="Arial"/>
                <a:sym typeface="Arial"/>
              </a:defRPr>
            </a:lvl1pPr>
            <a:lvl2pPr marL="914400" lvl="1" indent="-228600" algn="l">
              <a:lnSpc>
                <a:spcPct val="90000"/>
              </a:lnSpc>
              <a:spcBef>
                <a:spcPts val="2000"/>
              </a:spcBef>
              <a:spcAft>
                <a:spcPts val="0"/>
              </a:spcAft>
              <a:buSzPts val="3200"/>
              <a:buNone/>
              <a:defRPr sz="32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21" name="Google Shape;21;p29"/>
          <p:cNvCxnSpPr/>
          <p:nvPr/>
        </p:nvCxnSpPr>
        <p:spPr>
          <a:xfrm>
            <a:off x="4609366" y="1767859"/>
            <a:ext cx="0" cy="3059723"/>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 photo R">
  <p:cSld name="Text L, photo R">
    <p:spTree>
      <p:nvGrpSpPr>
        <p:cNvPr id="1" name="Shape 61"/>
        <p:cNvGrpSpPr/>
        <p:nvPr/>
      </p:nvGrpSpPr>
      <p:grpSpPr>
        <a:xfrm>
          <a:off x="0" y="0"/>
          <a:ext cx="0" cy="0"/>
          <a:chOff x="0" y="0"/>
          <a:chExt cx="0" cy="0"/>
        </a:xfrm>
      </p:grpSpPr>
      <p:sp>
        <p:nvSpPr>
          <p:cNvPr id="62" name="Google Shape;62;p41"/>
          <p:cNvSpPr txBox="1">
            <a:spLocks noGrp="1"/>
          </p:cNvSpPr>
          <p:nvPr>
            <p:ph type="title"/>
          </p:nvPr>
        </p:nvSpPr>
        <p:spPr>
          <a:xfrm>
            <a:off x="838200" y="365125"/>
            <a:ext cx="5143499"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1"/>
          <p:cNvSpPr txBox="1">
            <a:spLocks noGrp="1"/>
          </p:cNvSpPr>
          <p:nvPr>
            <p:ph type="body" idx="1"/>
          </p:nvPr>
        </p:nvSpPr>
        <p:spPr>
          <a:xfrm>
            <a:off x="838200" y="1825625"/>
            <a:ext cx="5143499"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1"/>
          <p:cNvSpPr>
            <a:spLocks noGrp="1"/>
          </p:cNvSpPr>
          <p:nvPr>
            <p:ph type="pic" idx="2"/>
          </p:nvPr>
        </p:nvSpPr>
        <p:spPr>
          <a:xfrm>
            <a:off x="6210300" y="365125"/>
            <a:ext cx="5143499" cy="5616575"/>
          </a:xfrm>
          <a:prstGeom prst="roundRect">
            <a:avLst>
              <a:gd name="adj" fmla="val 5472"/>
            </a:avLst>
          </a:prstGeom>
          <a:solidFill>
            <a:srgbClr val="7F7F7F"/>
          </a:solidFill>
          <a:ln>
            <a:noFill/>
          </a:ln>
        </p:spPr>
      </p:sp>
      <p:sp>
        <p:nvSpPr>
          <p:cNvPr id="65" name="Google Shape;65;p41"/>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L, Photo R">
  <p:cSld name="Title L, Photo R">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838200" y="2510631"/>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2"/>
          <p:cNvSpPr>
            <a:spLocks noGrp="1"/>
          </p:cNvSpPr>
          <p:nvPr>
            <p:ph type="pic" idx="2"/>
          </p:nvPr>
        </p:nvSpPr>
        <p:spPr>
          <a:xfrm>
            <a:off x="6210303" y="365125"/>
            <a:ext cx="5134212" cy="5616575"/>
          </a:xfrm>
          <a:prstGeom prst="roundRect">
            <a:avLst>
              <a:gd name="adj" fmla="val 5472"/>
            </a:avLst>
          </a:prstGeom>
          <a:solidFill>
            <a:srgbClr val="7F7F7F"/>
          </a:solidFill>
          <a:ln>
            <a:noFill/>
          </a:ln>
        </p:spPr>
      </p:sp>
      <p:sp>
        <p:nvSpPr>
          <p:cNvPr id="69" name="Google Shape;69;p42"/>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R, photo L">
  <p:cSld name="Text R, photo L">
    <p:spTree>
      <p:nvGrpSpPr>
        <p:cNvPr id="1" name="Shape 70"/>
        <p:cNvGrpSpPr/>
        <p:nvPr/>
      </p:nvGrpSpPr>
      <p:grpSpPr>
        <a:xfrm>
          <a:off x="0" y="0"/>
          <a:ext cx="0" cy="0"/>
          <a:chOff x="0" y="0"/>
          <a:chExt cx="0" cy="0"/>
        </a:xfrm>
      </p:grpSpPr>
      <p:sp>
        <p:nvSpPr>
          <p:cNvPr id="71" name="Google Shape;71;p43"/>
          <p:cNvSpPr txBox="1">
            <a:spLocks noGrp="1"/>
          </p:cNvSpPr>
          <p:nvPr>
            <p:ph type="title"/>
          </p:nvPr>
        </p:nvSpPr>
        <p:spPr>
          <a:xfrm>
            <a:off x="6210300" y="365125"/>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3"/>
          <p:cNvSpPr txBox="1">
            <a:spLocks noGrp="1"/>
          </p:cNvSpPr>
          <p:nvPr>
            <p:ph type="body" idx="1"/>
          </p:nvPr>
        </p:nvSpPr>
        <p:spPr>
          <a:xfrm>
            <a:off x="6210300" y="1825625"/>
            <a:ext cx="5143500"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3"/>
          <p:cNvSpPr>
            <a:spLocks noGrp="1"/>
          </p:cNvSpPr>
          <p:nvPr>
            <p:ph type="pic" idx="2"/>
          </p:nvPr>
        </p:nvSpPr>
        <p:spPr>
          <a:xfrm>
            <a:off x="838200" y="365125"/>
            <a:ext cx="5143500" cy="5616575"/>
          </a:xfrm>
          <a:prstGeom prst="roundRect">
            <a:avLst>
              <a:gd name="adj" fmla="val 5472"/>
            </a:avLst>
          </a:prstGeom>
          <a:solidFill>
            <a:srgbClr val="7F7F7F"/>
          </a:solidFill>
          <a:ln>
            <a:noFill/>
          </a:ln>
        </p:spPr>
      </p:sp>
      <p:sp>
        <p:nvSpPr>
          <p:cNvPr id="74" name="Google Shape;74;p43"/>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R, photo L">
  <p:cSld name="Title R, photo L">
    <p:spTree>
      <p:nvGrpSpPr>
        <p:cNvPr id="1" name="Shape 75"/>
        <p:cNvGrpSpPr/>
        <p:nvPr/>
      </p:nvGrpSpPr>
      <p:grpSpPr>
        <a:xfrm>
          <a:off x="0" y="0"/>
          <a:ext cx="0" cy="0"/>
          <a:chOff x="0" y="0"/>
          <a:chExt cx="0" cy="0"/>
        </a:xfrm>
      </p:grpSpPr>
      <p:sp>
        <p:nvSpPr>
          <p:cNvPr id="76" name="Google Shape;76;p44"/>
          <p:cNvSpPr txBox="1">
            <a:spLocks noGrp="1"/>
          </p:cNvSpPr>
          <p:nvPr>
            <p:ph type="title"/>
          </p:nvPr>
        </p:nvSpPr>
        <p:spPr>
          <a:xfrm>
            <a:off x="6210300" y="2499520"/>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4"/>
          <p:cNvSpPr>
            <a:spLocks noGrp="1"/>
          </p:cNvSpPr>
          <p:nvPr>
            <p:ph type="pic" idx="2"/>
          </p:nvPr>
        </p:nvSpPr>
        <p:spPr>
          <a:xfrm>
            <a:off x="838200" y="342901"/>
            <a:ext cx="5143500" cy="5638800"/>
          </a:xfrm>
          <a:prstGeom prst="roundRect">
            <a:avLst>
              <a:gd name="adj" fmla="val 5472"/>
            </a:avLst>
          </a:prstGeom>
          <a:solidFill>
            <a:srgbClr val="7F7F7F"/>
          </a:solidFill>
          <a:ln>
            <a:noFill/>
          </a:ln>
        </p:spPr>
      </p:sp>
      <p:sp>
        <p:nvSpPr>
          <p:cNvPr id="78" name="Google Shape;78;p44"/>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79"/>
        <p:cNvGrpSpPr/>
        <p:nvPr/>
      </p:nvGrpSpPr>
      <p:grpSpPr>
        <a:xfrm>
          <a:off x="0" y="0"/>
          <a:ext cx="0" cy="0"/>
          <a:chOff x="0" y="0"/>
          <a:chExt cx="0" cy="0"/>
        </a:xfrm>
      </p:grpSpPr>
      <p:sp>
        <p:nvSpPr>
          <p:cNvPr id="81" name="Google Shape;81;p45"/>
          <p:cNvSpPr txBox="1">
            <a:spLocks noGrp="1"/>
          </p:cNvSpPr>
          <p:nvPr>
            <p:ph type="body" idx="1"/>
          </p:nvPr>
        </p:nvSpPr>
        <p:spPr>
          <a:xfrm>
            <a:off x="1422400" y="889000"/>
            <a:ext cx="9753600" cy="46736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rgbClr val="464646"/>
              </a:buClr>
              <a:buSzPts val="2400"/>
              <a:buNone/>
              <a:defRPr>
                <a:solidFill>
                  <a:srgbClr val="464646"/>
                </a:solidFill>
              </a:defRPr>
            </a:lvl1pPr>
            <a:lvl2pPr marL="914400" lvl="1" indent="-355600" algn="l">
              <a:lnSpc>
                <a:spcPct val="90000"/>
              </a:lnSpc>
              <a:spcBef>
                <a:spcPts val="1000"/>
              </a:spcBef>
              <a:spcAft>
                <a:spcPts val="0"/>
              </a:spcAft>
              <a:buSzPts val="2000"/>
              <a:buChar char="▪"/>
              <a:defRPr>
                <a:solidFill>
                  <a:srgbClr val="464646"/>
                </a:solidFill>
              </a:defRPr>
            </a:lvl2pPr>
            <a:lvl3pPr marL="1371600" lvl="2" indent="-342900" algn="l">
              <a:lnSpc>
                <a:spcPct val="90000"/>
              </a:lnSpc>
              <a:spcBef>
                <a:spcPts val="500"/>
              </a:spcBef>
              <a:spcAft>
                <a:spcPts val="0"/>
              </a:spcAft>
              <a:buClr>
                <a:srgbClr val="464646"/>
              </a:buClr>
              <a:buSzPts val="1800"/>
              <a:buChar char="–"/>
              <a:defRPr>
                <a:solidFill>
                  <a:srgbClr val="464646"/>
                </a:solidFill>
              </a:defRPr>
            </a:lvl3pPr>
            <a:lvl4pPr marL="1828800" lvl="3" indent="-342900" algn="l">
              <a:lnSpc>
                <a:spcPct val="90000"/>
              </a:lnSpc>
              <a:spcBef>
                <a:spcPts val="500"/>
              </a:spcBef>
              <a:spcAft>
                <a:spcPts val="0"/>
              </a:spcAft>
              <a:buClr>
                <a:srgbClr val="464646"/>
              </a:buClr>
              <a:buSzPts val="1800"/>
              <a:buChar char="•"/>
              <a:defRPr>
                <a:solidFill>
                  <a:srgbClr val="464646"/>
                </a:solidFill>
              </a:defRPr>
            </a:lvl4pPr>
            <a:lvl5pPr marL="2286000" lvl="4" indent="-342900" algn="l">
              <a:lnSpc>
                <a:spcPct val="90000"/>
              </a:lnSpc>
              <a:spcBef>
                <a:spcPts val="500"/>
              </a:spcBef>
              <a:spcAft>
                <a:spcPts val="0"/>
              </a:spcAft>
              <a:buClr>
                <a:srgbClr val="464646"/>
              </a:buClr>
              <a:buSzPts val="1800"/>
              <a:buChar char="•"/>
              <a:defRPr>
                <a:solidFill>
                  <a:srgbClr val="46464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5"/>
          <p:cNvSpPr txBox="1">
            <a:spLocks noGrp="1"/>
          </p:cNvSpPr>
          <p:nvPr>
            <p:ph type="sldNum" idx="12"/>
          </p:nvPr>
        </p:nvSpPr>
        <p:spPr>
          <a:xfrm>
            <a:off x="9150060" y="6315075"/>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400" b="0">
                <a:solidFill>
                  <a:srgbClr val="7F7F7F"/>
                </a:solidFill>
                <a:latin typeface="Arial"/>
                <a:ea typeface="Arial"/>
                <a:cs typeface="Arial"/>
                <a:sym typeface="Arial"/>
              </a:defRPr>
            </a:lvl1pPr>
            <a:lvl2pPr marL="0" lvl="1" indent="0" algn="r">
              <a:spcBef>
                <a:spcPts val="0"/>
              </a:spcBef>
              <a:buNone/>
              <a:defRPr sz="1400" b="0">
                <a:solidFill>
                  <a:srgbClr val="7F7F7F"/>
                </a:solidFill>
                <a:latin typeface="Arial"/>
                <a:ea typeface="Arial"/>
                <a:cs typeface="Arial"/>
                <a:sym typeface="Arial"/>
              </a:defRPr>
            </a:lvl2pPr>
            <a:lvl3pPr marL="0" lvl="2" indent="0" algn="r">
              <a:spcBef>
                <a:spcPts val="0"/>
              </a:spcBef>
              <a:buNone/>
              <a:defRPr sz="1400" b="0">
                <a:solidFill>
                  <a:srgbClr val="7F7F7F"/>
                </a:solidFill>
                <a:latin typeface="Arial"/>
                <a:ea typeface="Arial"/>
                <a:cs typeface="Arial"/>
                <a:sym typeface="Arial"/>
              </a:defRPr>
            </a:lvl3pPr>
            <a:lvl4pPr marL="0" lvl="3" indent="0" algn="r">
              <a:spcBef>
                <a:spcPts val="0"/>
              </a:spcBef>
              <a:buNone/>
              <a:defRPr sz="1400" b="0">
                <a:solidFill>
                  <a:srgbClr val="7F7F7F"/>
                </a:solidFill>
                <a:latin typeface="Arial"/>
                <a:ea typeface="Arial"/>
                <a:cs typeface="Arial"/>
                <a:sym typeface="Arial"/>
              </a:defRPr>
            </a:lvl4pPr>
            <a:lvl5pPr marL="0" lvl="4" indent="0" algn="r">
              <a:spcBef>
                <a:spcPts val="0"/>
              </a:spcBef>
              <a:buNone/>
              <a:defRPr sz="1400" b="0">
                <a:solidFill>
                  <a:srgbClr val="7F7F7F"/>
                </a:solidFill>
                <a:latin typeface="Arial"/>
                <a:ea typeface="Arial"/>
                <a:cs typeface="Arial"/>
                <a:sym typeface="Arial"/>
              </a:defRPr>
            </a:lvl5pPr>
            <a:lvl6pPr marL="0" lvl="5" indent="0" algn="r">
              <a:spcBef>
                <a:spcPts val="0"/>
              </a:spcBef>
              <a:buNone/>
              <a:defRPr sz="1400" b="0">
                <a:solidFill>
                  <a:srgbClr val="7F7F7F"/>
                </a:solidFill>
                <a:latin typeface="Arial"/>
                <a:ea typeface="Arial"/>
                <a:cs typeface="Arial"/>
                <a:sym typeface="Arial"/>
              </a:defRPr>
            </a:lvl6pPr>
            <a:lvl7pPr marL="0" lvl="6" indent="0" algn="r">
              <a:spcBef>
                <a:spcPts val="0"/>
              </a:spcBef>
              <a:buNone/>
              <a:defRPr sz="1400" b="0">
                <a:solidFill>
                  <a:srgbClr val="7F7F7F"/>
                </a:solidFill>
                <a:latin typeface="Arial"/>
                <a:ea typeface="Arial"/>
                <a:cs typeface="Arial"/>
                <a:sym typeface="Arial"/>
              </a:defRPr>
            </a:lvl7pPr>
            <a:lvl8pPr marL="0" lvl="7" indent="0" algn="r">
              <a:spcBef>
                <a:spcPts val="0"/>
              </a:spcBef>
              <a:buNone/>
              <a:defRPr sz="1400" b="0">
                <a:solidFill>
                  <a:srgbClr val="7F7F7F"/>
                </a:solidFill>
                <a:latin typeface="Arial"/>
                <a:ea typeface="Arial"/>
                <a:cs typeface="Arial"/>
                <a:sym typeface="Arial"/>
              </a:defRPr>
            </a:lvl8pPr>
            <a:lvl9pPr marL="0" lvl="8" indent="0" algn="r">
              <a:spcBef>
                <a:spcPts val="0"/>
              </a:spcBef>
              <a:buNone/>
              <a:defRPr sz="14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3" name="Google Shape;83;p45" descr="Text&#10;&#10;Description automatically generated with medium confidence"/>
          <p:cNvPicPr preferRelativeResize="0"/>
          <p:nvPr/>
        </p:nvPicPr>
        <p:blipFill rotWithShape="1">
          <a:blip r:embed="rId2">
            <a:alphaModFix/>
          </a:blip>
          <a:srcRect/>
          <a:stretch/>
        </p:blipFill>
        <p:spPr>
          <a:xfrm>
            <a:off x="11024015" y="177800"/>
            <a:ext cx="970845" cy="1187147"/>
          </a:xfrm>
          <a:prstGeom prst="rect">
            <a:avLst/>
          </a:prstGeom>
          <a:noFill/>
          <a:ln>
            <a:noFill/>
          </a:ln>
        </p:spPr>
      </p:pic>
      <p:sp>
        <p:nvSpPr>
          <p:cNvPr id="84" name="Google Shape;84;p45"/>
          <p:cNvSpPr/>
          <p:nvPr/>
        </p:nvSpPr>
        <p:spPr>
          <a:xfrm>
            <a:off x="3352800" y="6001657"/>
            <a:ext cx="8839200" cy="241299"/>
          </a:xfrm>
          <a:prstGeom prst="rect">
            <a:avLst/>
          </a:prstGeom>
          <a:solidFill>
            <a:srgbClr val="96C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64000">
              <a:srgbClr val="689A36"/>
            </a:gs>
            <a:gs pos="0">
              <a:srgbClr val="3E8E44"/>
            </a:gs>
            <a:gs pos="100000">
              <a:srgbClr val="80B43E"/>
            </a:gs>
          </a:gsLst>
          <a:lin ang="19200000" scaled="0"/>
          <a:tileRect/>
        </a:gradFill>
        <a:effectLst/>
      </p:bgPr>
    </p:bg>
    <p:spTree>
      <p:nvGrpSpPr>
        <p:cNvPr id="1" name=""/>
        <p:cNvGrpSpPr/>
        <p:nvPr/>
      </p:nvGrpSpPr>
      <p:grpSpPr>
        <a:xfrm>
          <a:off x="0" y="0"/>
          <a:ext cx="0" cy="0"/>
          <a:chOff x="0" y="0"/>
          <a:chExt cx="0" cy="0"/>
        </a:xfrm>
      </p:grpSpPr>
      <p:pic>
        <p:nvPicPr>
          <p:cNvPr id="2" name="Green background" descr="A green screen with a green background&#10;&#10;Description automatically generated">
            <a:extLst>
              <a:ext uri="{FF2B5EF4-FFF2-40B4-BE49-F238E27FC236}">
                <a16:creationId xmlns:a16="http://schemas.microsoft.com/office/drawing/2014/main" id="{C5627549-7BBE-4109-5850-C4F763CB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3" y="-11723"/>
            <a:ext cx="12234836" cy="6882095"/>
          </a:xfrm>
          <a:prstGeom prst="rect">
            <a:avLst/>
          </a:prstGeom>
        </p:spPr>
      </p:pic>
      <p:sp>
        <p:nvSpPr>
          <p:cNvPr id="76" name="Title">
            <a:extLst>
              <a:ext uri="{FF2B5EF4-FFF2-40B4-BE49-F238E27FC236}">
                <a16:creationId xmlns:a16="http://schemas.microsoft.com/office/drawing/2014/main" id="{15D61141-19B5-3DDA-06BE-5C257084B928}"/>
              </a:ext>
            </a:extLst>
          </p:cNvPr>
          <p:cNvSpPr>
            <a:spLocks noGrp="1"/>
          </p:cNvSpPr>
          <p:nvPr>
            <p:ph type="body" sz="quarter" idx="11" hasCustomPrompt="1"/>
          </p:nvPr>
        </p:nvSpPr>
        <p:spPr>
          <a:xfrm>
            <a:off x="6151776" y="2583773"/>
            <a:ext cx="5127139" cy="1345497"/>
          </a:xfrm>
        </p:spPr>
        <p:txBody>
          <a:bodyPr wrap="square" lIns="0" tIns="0" rIns="0" bIns="0" anchor="t">
            <a:spAutoFit/>
          </a:bodyPr>
          <a:lstStyle>
            <a:lvl1pPr marL="0" indent="0">
              <a:spcAft>
                <a:spcPts val="2000"/>
              </a:spcAft>
              <a:buNone/>
              <a:defRPr lang="en-US" sz="4200" b="1" kern="1200" dirty="0" smtClean="0">
                <a:solidFill>
                  <a:schemeClr val="bg1"/>
                </a:solidFill>
                <a:latin typeface="+mj-lt"/>
                <a:ea typeface="+mj-ea"/>
                <a:cs typeface="+mj-cs"/>
              </a:defRPr>
            </a:lvl1pPr>
            <a:lvl2pPr marL="0" indent="0">
              <a:buNone/>
              <a:defRPr lang="en-US" sz="3200" kern="1200" dirty="0">
                <a:solidFill>
                  <a:schemeClr val="bg1"/>
                </a:solidFill>
                <a:latin typeface="+mn-lt"/>
                <a:ea typeface="+mn-ea"/>
                <a:cs typeface="+mn-cs"/>
              </a:defRPr>
            </a:lvl2pPr>
            <a:lvl3pPr marL="914400" indent="0">
              <a:buNone/>
              <a:defRPr/>
            </a:lvl3pPr>
          </a:lstStyle>
          <a:p>
            <a:pPr lvl="0"/>
            <a:r>
              <a:rPr lang="en-US"/>
              <a:t>Title</a:t>
            </a:r>
          </a:p>
          <a:p>
            <a:pPr lvl="1"/>
            <a:r>
              <a:rPr lang="en-US"/>
              <a:t>Subtitle</a:t>
            </a:r>
          </a:p>
        </p:txBody>
      </p:sp>
      <p:sp>
        <p:nvSpPr>
          <p:cNvPr id="4" name="Cornflower rectangle">
            <a:extLst>
              <a:ext uri="{FF2B5EF4-FFF2-40B4-BE49-F238E27FC236}">
                <a16:creationId xmlns:a16="http://schemas.microsoft.com/office/drawing/2014/main" id="{E38AA757-1C5A-166C-38DC-AEBC7373B1E1}"/>
              </a:ext>
            </a:extLst>
          </p:cNvPr>
          <p:cNvSpPr/>
          <p:nvPr/>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rnflower rectangle">
            <a:extLst>
              <a:ext uri="{FF2B5EF4-FFF2-40B4-BE49-F238E27FC236}">
                <a16:creationId xmlns:a16="http://schemas.microsoft.com/office/drawing/2014/main" id="{CB48E425-5265-9C09-3723-90AB613E0AD1}"/>
              </a:ext>
            </a:extLst>
          </p:cNvPr>
          <p:cNvSpPr/>
          <p:nvPr/>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rnflower rectangle">
            <a:extLst>
              <a:ext uri="{FF2B5EF4-FFF2-40B4-BE49-F238E27FC236}">
                <a16:creationId xmlns:a16="http://schemas.microsoft.com/office/drawing/2014/main" id="{45BA79D8-8470-4912-C441-A5A11C82C57A}"/>
              </a:ext>
            </a:extLst>
          </p:cNvPr>
          <p:cNvSpPr/>
          <p:nvPr userDrawn="1"/>
        </p:nvSpPr>
        <p:spPr>
          <a:xfrm>
            <a:off x="1524" y="6598203"/>
            <a:ext cx="12188952" cy="2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35663B3E-FBD1-3E24-CCDF-EC6F8C064057}"/>
              </a:ext>
            </a:extLst>
          </p:cNvPr>
          <p:cNvCxnSpPr/>
          <p:nvPr userDrawn="1"/>
        </p:nvCxnSpPr>
        <p:spPr>
          <a:xfrm>
            <a:off x="5228491" y="1644034"/>
            <a:ext cx="0" cy="30597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745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14" name="Green background" descr="A green screen with a green background&#10;&#10;Description automatically generated">
            <a:extLst>
              <a:ext uri="{FF2B5EF4-FFF2-40B4-BE49-F238E27FC236}">
                <a16:creationId xmlns:a16="http://schemas.microsoft.com/office/drawing/2014/main" id="{FF6EB3D9-3937-30A6-F43D-D6785FEAD4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7" name="Title">
            <a:extLst>
              <a:ext uri="{FF2B5EF4-FFF2-40B4-BE49-F238E27FC236}">
                <a16:creationId xmlns:a16="http://schemas.microsoft.com/office/drawing/2014/main" id="{CA9CF3FE-A9F2-25CA-AB74-CA57A974BCF0}"/>
              </a:ext>
            </a:extLst>
          </p:cNvPr>
          <p:cNvSpPr>
            <a:spLocks noGrp="1"/>
          </p:cNvSpPr>
          <p:nvPr>
            <p:ph type="body" sz="quarter" idx="11" hasCustomPrompt="1"/>
          </p:nvPr>
        </p:nvSpPr>
        <p:spPr>
          <a:xfrm>
            <a:off x="612647" y="2773550"/>
            <a:ext cx="8339328" cy="1494255"/>
          </a:xfrm>
        </p:spPr>
        <p:txBody>
          <a:bodyPr wrap="square" lIns="0" tIns="0" rIns="0" bIns="0" anchor="ctr">
            <a:spAutoFit/>
          </a:bodyPr>
          <a:lstStyle>
            <a:lvl1pPr marL="0" indent="0">
              <a:spcAft>
                <a:spcPts val="1000"/>
              </a:spcAft>
              <a:buNone/>
              <a:defRPr lang="en-US" sz="5400" b="1" kern="1200" dirty="0">
                <a:solidFill>
                  <a:schemeClr val="bg1"/>
                </a:solidFill>
                <a:effectLst/>
                <a:latin typeface="+mj-lt"/>
                <a:ea typeface="+mj-ea"/>
                <a:cs typeface="+mj-cs"/>
              </a:defRPr>
            </a:lvl1pPr>
            <a:lvl2pPr marL="0" indent="0">
              <a:buNone/>
              <a:defRPr lang="en-US" sz="4000" kern="1200" dirty="0">
                <a:solidFill>
                  <a:schemeClr val="bg1"/>
                </a:solidFill>
                <a:latin typeface="+mn-lt"/>
                <a:ea typeface="+mn-ea"/>
                <a:cs typeface="+mn-cs"/>
              </a:defRPr>
            </a:lvl2pPr>
            <a:lvl3pPr marL="914400" indent="0">
              <a:buNone/>
              <a:defRPr/>
            </a:lvl3pPr>
          </a:lstStyle>
          <a:p>
            <a:pPr lvl="0"/>
            <a:r>
              <a:rPr lang="en-US"/>
              <a:t>Section Title</a:t>
            </a:r>
          </a:p>
          <a:p>
            <a:pPr lvl="1"/>
            <a:r>
              <a:rPr lang="en-US"/>
              <a:t>Subtitle</a:t>
            </a:r>
          </a:p>
        </p:txBody>
      </p:sp>
      <p:sp>
        <p:nvSpPr>
          <p:cNvPr id="4" name="Cornflower rectangle">
            <a:extLst>
              <a:ext uri="{FF2B5EF4-FFF2-40B4-BE49-F238E27FC236}">
                <a16:creationId xmlns:a16="http://schemas.microsoft.com/office/drawing/2014/main" id="{6A2C3FE9-65C0-E672-7478-9E8D87A1B331}"/>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5" name="ISC2 logo">
            <a:extLst>
              <a:ext uri="{FF2B5EF4-FFF2-40B4-BE49-F238E27FC236}">
                <a16:creationId xmlns:a16="http://schemas.microsoft.com/office/drawing/2014/main" id="{2D1EAC1C-71EF-7B89-BE73-D881B228BCB9}"/>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
        <p:nvSpPr>
          <p:cNvPr id="75" name="Cornflower rectangle">
            <a:extLst>
              <a:ext uri="{FF2B5EF4-FFF2-40B4-BE49-F238E27FC236}">
                <a16:creationId xmlns:a16="http://schemas.microsoft.com/office/drawing/2014/main" id="{A1E6F8E5-AE7B-3239-5F3A-07462095CFE0}"/>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76" name="ISC2 logo">
            <a:extLst>
              <a:ext uri="{FF2B5EF4-FFF2-40B4-BE49-F238E27FC236}">
                <a16:creationId xmlns:a16="http://schemas.microsoft.com/office/drawing/2014/main" id="{8216C7E6-662B-A56E-EC97-4D208AFD5B7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
        <p:nvSpPr>
          <p:cNvPr id="112" name="Cornflower rectangle">
            <a:extLst>
              <a:ext uri="{FF2B5EF4-FFF2-40B4-BE49-F238E27FC236}">
                <a16:creationId xmlns:a16="http://schemas.microsoft.com/office/drawing/2014/main" id="{55856DA0-9376-5A85-373E-74102287087C}"/>
              </a:ext>
            </a:extLst>
          </p:cNvPr>
          <p:cNvSpPr/>
          <p:nvPr userDrawn="1"/>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113" name="ISC2 logo">
            <a:extLst>
              <a:ext uri="{FF2B5EF4-FFF2-40B4-BE49-F238E27FC236}">
                <a16:creationId xmlns:a16="http://schemas.microsoft.com/office/drawing/2014/main" id="{69D66313-35FE-1EDA-8C8D-78AFB1576731}"/>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9583" y="6317235"/>
            <a:ext cx="1348402" cy="470373"/>
          </a:xfrm>
          <a:prstGeom prst="rect">
            <a:avLst/>
          </a:prstGeom>
        </p:spPr>
      </p:pic>
    </p:spTree>
    <p:custDataLst>
      <p:tags r:id="rId1"/>
    </p:custDataLst>
    <p:extLst>
      <p:ext uri="{BB962C8B-B14F-4D97-AF65-F5344CB8AC3E}">
        <p14:creationId xmlns:p14="http://schemas.microsoft.com/office/powerpoint/2010/main" val="22943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2329BD1-534E-A659-B098-C488EE7CF85B}"/>
              </a:ext>
            </a:extLst>
          </p:cNvPr>
          <p:cNvSpPr>
            <a:spLocks noGrp="1"/>
          </p:cNvSpPr>
          <p:nvPr>
            <p:ph type="title" hasCustomPrompt="1"/>
          </p:nvPr>
        </p:nvSpPr>
        <p:spPr/>
        <p:txBody>
          <a:bodyPr>
            <a:noAutofit/>
          </a:bodyPr>
          <a:lstStyle>
            <a:lvl1pPr algn="l">
              <a:defRPr>
                <a:solidFill>
                  <a:schemeClr val="accent1"/>
                </a:solidFil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019CA185-80CE-8863-8DB5-9DF79218E2BA}"/>
              </a:ext>
            </a:extLst>
          </p:cNvPr>
          <p:cNvSpPr>
            <a:spLocks noGrp="1"/>
          </p:cNvSpPr>
          <p:nvPr>
            <p:ph idx="1"/>
          </p:nvPr>
        </p:nvSpPr>
        <p:spPr/>
        <p:txBody>
          <a:bodyPr/>
          <a:lstStyle>
            <a:lvl1pPr>
              <a:spcBef>
                <a:spcPts val="2000"/>
              </a:spcBef>
              <a:defRPr/>
            </a:lvl1pPr>
          </a:lstStyle>
          <a:p>
            <a:pPr lvl="0"/>
            <a:r>
              <a:rPr lang="en-US"/>
              <a:t>Click to edit Master text styles</a:t>
            </a:r>
          </a:p>
          <a:p>
            <a:pPr lvl="1"/>
            <a:r>
              <a:rPr lang="en-US"/>
              <a:t>Second level</a:t>
            </a:r>
          </a:p>
          <a:p>
            <a:pPr lvl="2"/>
            <a:r>
              <a:rPr lang="en-US"/>
              <a:t>Third level</a:t>
            </a:r>
          </a:p>
        </p:txBody>
      </p:sp>
      <p:sp>
        <p:nvSpPr>
          <p:cNvPr id="6" name="Slide Number Placeholder">
            <a:extLst>
              <a:ext uri="{FF2B5EF4-FFF2-40B4-BE49-F238E27FC236}">
                <a16:creationId xmlns:a16="http://schemas.microsoft.com/office/drawing/2014/main" id="{D20F91A4-FCFA-A619-8E91-7F2BE8BEC25A}"/>
              </a:ext>
            </a:extLst>
          </p:cNvPr>
          <p:cNvSpPr>
            <a:spLocks noGrp="1"/>
          </p:cNvSpPr>
          <p:nvPr>
            <p:ph type="sldNum" sz="quarter" idx="12"/>
          </p:nvPr>
        </p:nvSpPr>
        <p:spPr/>
        <p:txBody>
          <a:bodyPr/>
          <a:lstStyle/>
          <a:p>
            <a:fld id="{1DD3B9D9-239E-488F-8200-AC06AA684870}" type="slidenum">
              <a:rPr lang="en-US" smtClean="0"/>
              <a:t>‹#›</a:t>
            </a:fld>
            <a:endParaRPr lang="en-US"/>
          </a:p>
        </p:txBody>
      </p:sp>
      <p:sp>
        <p:nvSpPr>
          <p:cNvPr id="4" name="Footer Placeholder">
            <a:extLst>
              <a:ext uri="{FF2B5EF4-FFF2-40B4-BE49-F238E27FC236}">
                <a16:creationId xmlns:a16="http://schemas.microsoft.com/office/drawing/2014/main" id="{5109EC24-ABE0-3407-89BA-FE2341623680}"/>
              </a:ext>
            </a:extLst>
          </p:cNvPr>
          <p:cNvSpPr>
            <a:spLocks noGrp="1"/>
          </p:cNvSpPr>
          <p:nvPr>
            <p:ph type="ftr" sz="quarter" idx="3"/>
          </p:nvPr>
        </p:nvSpPr>
        <p:spPr>
          <a:xfrm>
            <a:off x="1691640" y="6369858"/>
            <a:ext cx="9612432" cy="365125"/>
          </a:xfrm>
          <a:prstGeom prst="rect">
            <a:avLst/>
          </a:prstGeom>
          <a:noFill/>
        </p:spPr>
        <p:txBody>
          <a:bodyPr vert="horz" lIns="0" tIns="0" rIns="0" bIns="0" rtlCol="0" anchor="ctr"/>
          <a:lstStyle>
            <a:lvl1pPr algn="l">
              <a:defRPr sz="1200">
                <a:solidFill>
                  <a:schemeClr val="bg1">
                    <a:alpha val="70000"/>
                  </a:schemeClr>
                </a:solidFill>
              </a:defRPr>
            </a:lvl1pPr>
          </a:lstStyle>
          <a:p>
            <a:r>
              <a:rPr lang="en-US"/>
              <a:t>Footnotes and Sources DELETE IF NOT NEEDED</a:t>
            </a:r>
          </a:p>
        </p:txBody>
      </p:sp>
    </p:spTree>
    <p:custDataLst>
      <p:tags r:id="rId1"/>
    </p:custDataLst>
    <p:extLst>
      <p:ext uri="{BB962C8B-B14F-4D97-AF65-F5344CB8AC3E}">
        <p14:creationId xmlns:p14="http://schemas.microsoft.com/office/powerpoint/2010/main" val="39676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990EC8E-3D84-91A7-9525-43E65E68E713}"/>
              </a:ext>
            </a:extLst>
          </p:cNvPr>
          <p:cNvSpPr>
            <a:spLocks noGrp="1"/>
          </p:cNvSpPr>
          <p:nvPr>
            <p:ph type="title" hasCustomPrompt="1"/>
          </p:nvPr>
        </p:nvSpPr>
        <p:spPr/>
        <p:txBody>
          <a:bodyPr/>
          <a:lstStyle/>
          <a:p>
            <a:r>
              <a:rPr lang="en-US"/>
              <a:t>Title in sentence case </a:t>
            </a:r>
            <a:br>
              <a:rPr lang="en-US"/>
            </a:br>
            <a:r>
              <a:rPr lang="en-US"/>
              <a:t>(Capitalize first letter only)</a:t>
            </a:r>
          </a:p>
        </p:txBody>
      </p:sp>
      <p:sp>
        <p:nvSpPr>
          <p:cNvPr id="4" name="Footer Placeholder">
            <a:extLst>
              <a:ext uri="{FF2B5EF4-FFF2-40B4-BE49-F238E27FC236}">
                <a16:creationId xmlns:a16="http://schemas.microsoft.com/office/drawing/2014/main" id="{D44C49E4-3E6A-4D5E-C5A4-5992719D47FD}"/>
              </a:ext>
            </a:extLst>
          </p:cNvPr>
          <p:cNvSpPr>
            <a:spLocks noGrp="1"/>
          </p:cNvSpPr>
          <p:nvPr>
            <p:ph type="ftr" sz="quarter" idx="11"/>
          </p:nvPr>
        </p:nvSpPr>
        <p:spPr/>
        <p:txBody>
          <a:bodyPr/>
          <a:lstStyle/>
          <a:p>
            <a:r>
              <a:rPr lang="en-US"/>
              <a:t>Footnotes and Sources DELETE IF NOT NEEDED</a:t>
            </a:r>
          </a:p>
        </p:txBody>
      </p:sp>
      <p:sp>
        <p:nvSpPr>
          <p:cNvPr id="5" name="Slide Number Placeholder">
            <a:extLst>
              <a:ext uri="{FF2B5EF4-FFF2-40B4-BE49-F238E27FC236}">
                <a16:creationId xmlns:a16="http://schemas.microsoft.com/office/drawing/2014/main" id="{CCC40FEC-3BD2-7DC7-4C00-BAE444D528A6}"/>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66342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p:txBody>
          <a:bodyPr/>
          <a:lstStyle/>
          <a:p>
            <a:r>
              <a:rPr lang="en-US"/>
              <a:t>Title in sentence case </a:t>
            </a:r>
            <a:br>
              <a:rPr lang="en-US"/>
            </a:br>
            <a:r>
              <a:rPr lang="en-US"/>
              <a:t>(Capitalize first letter only)</a:t>
            </a:r>
          </a:p>
        </p:txBody>
      </p:sp>
      <p:sp>
        <p:nvSpPr>
          <p:cNvPr id="3" name="Content Placeholder 1">
            <a:extLst>
              <a:ext uri="{FF2B5EF4-FFF2-40B4-BE49-F238E27FC236}">
                <a16:creationId xmlns:a16="http://schemas.microsoft.com/office/drawing/2014/main" id="{4ABA2979-BDEE-D0F3-479B-7792AA806875}"/>
              </a:ext>
            </a:extLst>
          </p:cNvPr>
          <p:cNvSpPr>
            <a:spLocks noGrp="1"/>
          </p:cNvSpPr>
          <p:nvPr>
            <p:ph sz="half" idx="1"/>
          </p:nvPr>
        </p:nvSpPr>
        <p:spPr>
          <a:xfrm>
            <a:off x="838200" y="1825625"/>
            <a:ext cx="5143500" cy="4156075"/>
          </a:xfrm>
        </p:spPr>
        <p:txBody>
          <a:bodyPr tIns="0"/>
          <a:lstStyle/>
          <a:p>
            <a:pPr lvl="0"/>
            <a:r>
              <a:rPr lang="en-US"/>
              <a:t>Click to edit Master text styles</a:t>
            </a:r>
          </a:p>
          <a:p>
            <a:pPr lvl="1"/>
            <a:r>
              <a:rPr lang="en-US"/>
              <a:t>Second level</a:t>
            </a:r>
          </a:p>
          <a:p>
            <a:pPr lvl="2"/>
            <a:r>
              <a:rPr lang="en-US"/>
              <a:t>Third level</a:t>
            </a:r>
          </a:p>
        </p:txBody>
      </p:sp>
      <p:sp>
        <p:nvSpPr>
          <p:cNvPr id="4" name="Content Placeholder 2">
            <a:extLst>
              <a:ext uri="{FF2B5EF4-FFF2-40B4-BE49-F238E27FC236}">
                <a16:creationId xmlns:a16="http://schemas.microsoft.com/office/drawing/2014/main" id="{9BEFAA92-6150-6A78-387F-BA809B431B64}"/>
              </a:ext>
            </a:extLst>
          </p:cNvPr>
          <p:cNvSpPr>
            <a:spLocks noGrp="1"/>
          </p:cNvSpPr>
          <p:nvPr>
            <p:ph sz="half" idx="2"/>
          </p:nvPr>
        </p:nvSpPr>
        <p:spPr>
          <a:xfrm>
            <a:off x="6210300" y="1825625"/>
            <a:ext cx="5143500" cy="4156075"/>
          </a:xfrm>
        </p:spPr>
        <p:txBody>
          <a:bodyPr tIns="0"/>
          <a:lstStyle/>
          <a:p>
            <a:pPr lvl="0"/>
            <a:r>
              <a:rPr lang="en-US"/>
              <a:t>Click to edit Master text styles</a:t>
            </a:r>
          </a:p>
          <a:p>
            <a:pPr lvl="1"/>
            <a:r>
              <a:rPr lang="en-US"/>
              <a:t>Second level</a:t>
            </a:r>
          </a:p>
          <a:p>
            <a:pPr lvl="2"/>
            <a:r>
              <a:rPr lang="en-US"/>
              <a:t>Third level</a:t>
            </a:r>
          </a:p>
        </p:txBody>
      </p:sp>
      <p:sp>
        <p:nvSpPr>
          <p:cNvPr id="6" name="Footer Placeholder">
            <a:extLst>
              <a:ext uri="{FF2B5EF4-FFF2-40B4-BE49-F238E27FC236}">
                <a16:creationId xmlns:a16="http://schemas.microsoft.com/office/drawing/2014/main" id="{2351E783-E801-30D8-EEBF-5A627AF90E02}"/>
              </a:ext>
            </a:extLst>
          </p:cNvPr>
          <p:cNvSpPr>
            <a:spLocks noGrp="1"/>
          </p:cNvSpPr>
          <p:nvPr>
            <p:ph type="ftr" sz="quarter" idx="11"/>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8FEC8E53-0EBE-6B39-B6D6-B3B1F3488973}"/>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20358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0"/>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0"/>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488516"/>
            <a:ext cx="10515600" cy="1078782"/>
          </a:xfrm>
        </p:spPr>
        <p:txBody>
          <a:bodyPr/>
          <a:lstStyle>
            <a:lvl1pPr>
              <a:defRPr/>
            </a:lvl1pPr>
          </a:lstStyle>
          <a:p>
            <a:r>
              <a:rPr lang="en-US"/>
              <a:t>Title in sentence case </a:t>
            </a:r>
            <a:br>
              <a:rPr lang="en-US"/>
            </a:br>
            <a:r>
              <a:rPr lang="en-US"/>
              <a:t>(Capitalize first letter only)</a:t>
            </a:r>
          </a:p>
        </p:txBody>
      </p:sp>
      <p:sp>
        <p:nvSpPr>
          <p:cNvPr id="10" name="Heading 1">
            <a:extLst>
              <a:ext uri="{FF2B5EF4-FFF2-40B4-BE49-F238E27FC236}">
                <a16:creationId xmlns:a16="http://schemas.microsoft.com/office/drawing/2014/main" id="{BEFE4D73-2365-6C69-4CC4-90D5AD40728E}"/>
              </a:ext>
            </a:extLst>
          </p:cNvPr>
          <p:cNvSpPr>
            <a:spLocks noGrp="1"/>
          </p:cNvSpPr>
          <p:nvPr>
            <p:ph type="body" sz="quarter" idx="15"/>
          </p:nvPr>
        </p:nvSpPr>
        <p:spPr>
          <a:xfrm>
            <a:off x="838200" y="1651488"/>
            <a:ext cx="5143500" cy="713232"/>
          </a:xfrm>
        </p:spPr>
        <p:txBody>
          <a:bodyPr anchor="b"/>
          <a:lstStyle>
            <a:lvl1pPr>
              <a:defRPr b="1">
                <a:solidFill>
                  <a:schemeClr val="accent6"/>
                </a:solidFill>
              </a:defRPr>
            </a:lvl1pPr>
          </a:lstStyle>
          <a:p>
            <a:pPr lvl="0"/>
            <a:r>
              <a:rPr lang="en-US"/>
              <a:t>Click to edit Master text styles</a:t>
            </a:r>
          </a:p>
        </p:txBody>
      </p:sp>
      <p:sp>
        <p:nvSpPr>
          <p:cNvPr id="3" name="Content Placeholder 1">
            <a:extLst>
              <a:ext uri="{FF2B5EF4-FFF2-40B4-BE49-F238E27FC236}">
                <a16:creationId xmlns:a16="http://schemas.microsoft.com/office/drawing/2014/main" id="{4ABA2979-BDEE-D0F3-479B-7792AA806875}"/>
              </a:ext>
            </a:extLst>
          </p:cNvPr>
          <p:cNvSpPr>
            <a:spLocks noGrp="1"/>
          </p:cNvSpPr>
          <p:nvPr>
            <p:ph sz="half" idx="1"/>
          </p:nvPr>
        </p:nvSpPr>
        <p:spPr>
          <a:xfrm>
            <a:off x="838200" y="2448910"/>
            <a:ext cx="5143500" cy="3532790"/>
          </a:xfrm>
        </p:spPr>
        <p:txBody>
          <a:bodyPr tIns="0"/>
          <a:lstStyle/>
          <a:p>
            <a:pPr lvl="0"/>
            <a:r>
              <a:rPr lang="en-US"/>
              <a:t>Click to edit Master text styles</a:t>
            </a:r>
          </a:p>
          <a:p>
            <a:pPr lvl="1"/>
            <a:r>
              <a:rPr lang="en-US"/>
              <a:t>Second level</a:t>
            </a:r>
          </a:p>
          <a:p>
            <a:pPr lvl="2"/>
            <a:r>
              <a:rPr lang="en-US"/>
              <a:t>Third level</a:t>
            </a:r>
          </a:p>
        </p:txBody>
      </p:sp>
      <p:sp>
        <p:nvSpPr>
          <p:cNvPr id="11" name="Heading 2">
            <a:extLst>
              <a:ext uri="{FF2B5EF4-FFF2-40B4-BE49-F238E27FC236}">
                <a16:creationId xmlns:a16="http://schemas.microsoft.com/office/drawing/2014/main" id="{AF706EE3-F263-40CF-9144-1448109F879F}"/>
              </a:ext>
            </a:extLst>
          </p:cNvPr>
          <p:cNvSpPr>
            <a:spLocks noGrp="1"/>
          </p:cNvSpPr>
          <p:nvPr>
            <p:ph type="body" sz="quarter" idx="16"/>
          </p:nvPr>
        </p:nvSpPr>
        <p:spPr>
          <a:xfrm>
            <a:off x="6210300" y="1651488"/>
            <a:ext cx="5143500" cy="713232"/>
          </a:xfrm>
        </p:spPr>
        <p:txBody>
          <a:bodyPr anchor="b"/>
          <a:lstStyle>
            <a:lvl1pPr>
              <a:defRPr b="1">
                <a:solidFill>
                  <a:schemeClr val="accent6"/>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9BEFAA92-6150-6A78-387F-BA809B431B64}"/>
              </a:ext>
            </a:extLst>
          </p:cNvPr>
          <p:cNvSpPr>
            <a:spLocks noGrp="1"/>
          </p:cNvSpPr>
          <p:nvPr>
            <p:ph sz="half" idx="2"/>
          </p:nvPr>
        </p:nvSpPr>
        <p:spPr>
          <a:xfrm>
            <a:off x="6210300" y="2448910"/>
            <a:ext cx="5143500" cy="3532790"/>
          </a:xfrm>
        </p:spPr>
        <p:txBody>
          <a:bodyPr tIns="0"/>
          <a:lstStyle/>
          <a:p>
            <a:pPr lvl="0"/>
            <a:r>
              <a:rPr lang="en-US"/>
              <a:t>Click to edit Master text styles</a:t>
            </a:r>
          </a:p>
          <a:p>
            <a:pPr lvl="1"/>
            <a:r>
              <a:rPr lang="en-US"/>
              <a:t>Second level</a:t>
            </a:r>
          </a:p>
          <a:p>
            <a:pPr lvl="2"/>
            <a:r>
              <a:rPr lang="en-US"/>
              <a:t>Third level</a:t>
            </a:r>
          </a:p>
        </p:txBody>
      </p:sp>
      <p:sp>
        <p:nvSpPr>
          <p:cNvPr id="6" name="Footer Placeholder">
            <a:extLst>
              <a:ext uri="{FF2B5EF4-FFF2-40B4-BE49-F238E27FC236}">
                <a16:creationId xmlns:a16="http://schemas.microsoft.com/office/drawing/2014/main" id="{2351E783-E801-30D8-EEBF-5A627AF90E02}"/>
              </a:ext>
            </a:extLst>
          </p:cNvPr>
          <p:cNvSpPr>
            <a:spLocks noGrp="1"/>
          </p:cNvSpPr>
          <p:nvPr>
            <p:ph type="ftr" sz="quarter" idx="11"/>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8FEC8E53-0EBE-6B39-B6D6-B3B1F3488973}"/>
              </a:ext>
            </a:extLst>
          </p:cNvPr>
          <p:cNvSpPr>
            <a:spLocks noGrp="1"/>
          </p:cNvSpPr>
          <p:nvPr>
            <p:ph type="sldNum" sz="quarter" idx="12"/>
          </p:nvPr>
        </p:nvSpPr>
        <p:spPr/>
        <p:txBody>
          <a:bodyPr/>
          <a:lstStyle/>
          <a:p>
            <a:fld id="{1DD3B9D9-239E-488F-8200-AC06AA684870}" type="slidenum">
              <a:rPr lang="en-US" smtClean="0"/>
              <a:t>‹#›</a:t>
            </a:fld>
            <a:endParaRPr lang="en-US"/>
          </a:p>
        </p:txBody>
      </p:sp>
    </p:spTree>
    <p:custDataLst>
      <p:tags r:id="rId1"/>
    </p:custDataLst>
    <p:extLst>
      <p:ext uri="{BB962C8B-B14F-4D97-AF65-F5344CB8AC3E}">
        <p14:creationId xmlns:p14="http://schemas.microsoft.com/office/powerpoint/2010/main" val="1140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oter Placeholder">
            <a:extLst>
              <a:ext uri="{FF2B5EF4-FFF2-40B4-BE49-F238E27FC236}">
                <a16:creationId xmlns:a16="http://schemas.microsoft.com/office/drawing/2014/main" id="{C86ED4EC-7BC4-C917-D57E-F9F18C5867A1}"/>
              </a:ext>
            </a:extLst>
          </p:cNvPr>
          <p:cNvSpPr>
            <a:spLocks noGrp="1"/>
          </p:cNvSpPr>
          <p:nvPr>
            <p:ph type="ftr" sz="quarter" idx="10"/>
          </p:nvPr>
        </p:nvSpPr>
        <p:spPr/>
        <p:txBody>
          <a:bodyPr/>
          <a:lstStyle/>
          <a:p>
            <a:r>
              <a:rPr lang="en-US"/>
              <a:t>Footnotes and Sources DELETE IF NOT NEEDED</a:t>
            </a:r>
          </a:p>
        </p:txBody>
      </p:sp>
      <p:sp>
        <p:nvSpPr>
          <p:cNvPr id="7" name="Slide Number Placeholder">
            <a:extLst>
              <a:ext uri="{FF2B5EF4-FFF2-40B4-BE49-F238E27FC236}">
                <a16:creationId xmlns:a16="http://schemas.microsoft.com/office/drawing/2014/main" id="{24C7BCF9-085A-AF4F-5C6F-BA20645A9F75}"/>
              </a:ext>
            </a:extLst>
          </p:cNvPr>
          <p:cNvSpPr>
            <a:spLocks noGrp="1"/>
          </p:cNvSpPr>
          <p:nvPr>
            <p:ph type="sldNum" sz="quarter" idx="11"/>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274113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ig text or quote">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08" name="Green background" descr="A green screen with a green background&#10;&#10;Description automatically generated">
            <a:extLst>
              <a:ext uri="{FF2B5EF4-FFF2-40B4-BE49-F238E27FC236}">
                <a16:creationId xmlns:a16="http://schemas.microsoft.com/office/drawing/2014/main" id="{72F44CDB-6DF2-43ED-BB55-9208D61556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13" name="Title">
            <a:extLst>
              <a:ext uri="{FF2B5EF4-FFF2-40B4-BE49-F238E27FC236}">
                <a16:creationId xmlns:a16="http://schemas.microsoft.com/office/drawing/2014/main" id="{2910E4CD-D33C-3EC3-440A-E6AE73476ED4}"/>
              </a:ext>
            </a:extLst>
          </p:cNvPr>
          <p:cNvSpPr>
            <a:spLocks noGrp="1"/>
          </p:cNvSpPr>
          <p:nvPr>
            <p:ph type="body" sz="quarter" idx="11" hasCustomPrompt="1"/>
          </p:nvPr>
        </p:nvSpPr>
        <p:spPr>
          <a:xfrm>
            <a:off x="686177" y="2971952"/>
            <a:ext cx="10819646" cy="914096"/>
          </a:xfrm>
        </p:spPr>
        <p:txBody>
          <a:bodyPr wrap="square" lIns="0" tIns="0" rIns="0" bIns="0" anchor="ctr">
            <a:spAutoFit/>
          </a:bodyPr>
          <a:lstStyle>
            <a:lvl1pPr marL="0" indent="0" algn="ctr">
              <a:spcAft>
                <a:spcPts val="1000"/>
              </a:spcAft>
              <a:buNone/>
              <a:defRPr lang="en-US" sz="6600" b="1" kern="1200" dirty="0">
                <a:solidFill>
                  <a:schemeClr val="bg1"/>
                </a:solidFill>
                <a:effectLst/>
                <a:latin typeface="+mj-lt"/>
                <a:ea typeface="+mj-ea"/>
                <a:cs typeface="+mj-cs"/>
              </a:defRPr>
            </a:lvl1pPr>
            <a:lvl2pPr marL="0" indent="0">
              <a:buNone/>
              <a:defRPr lang="en-US" sz="4000" kern="1200" dirty="0">
                <a:solidFill>
                  <a:schemeClr val="bg1"/>
                </a:solidFill>
                <a:latin typeface="+mn-lt"/>
                <a:ea typeface="+mn-ea"/>
                <a:cs typeface="+mn-cs"/>
              </a:defRPr>
            </a:lvl2pPr>
            <a:lvl3pPr marL="914400" indent="0">
              <a:buNone/>
              <a:defRPr/>
            </a:lvl3pPr>
          </a:lstStyle>
          <a:p>
            <a:pPr lvl="0"/>
            <a:r>
              <a:rPr lang="en-US"/>
              <a:t>Big text or quote</a:t>
            </a:r>
          </a:p>
        </p:txBody>
      </p:sp>
    </p:spTree>
    <p:custDataLst>
      <p:tags r:id="rId1"/>
    </p:custDataLst>
    <p:extLst>
      <p:ext uri="{BB962C8B-B14F-4D97-AF65-F5344CB8AC3E}">
        <p14:creationId xmlns:p14="http://schemas.microsoft.com/office/powerpoint/2010/main" val="27027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L, photo 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365125"/>
            <a:ext cx="5143499" cy="1325563"/>
          </a:xfrm>
        </p:spPr>
        <p:txBody>
          <a:bodyPr lIns="0" tIns="0" rIns="0" bIns="0"/>
          <a:lstStyle>
            <a:lvl1pPr algn="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4ABA2979-BDEE-D0F3-479B-7792AA806875}"/>
              </a:ext>
            </a:extLst>
          </p:cNvPr>
          <p:cNvSpPr>
            <a:spLocks noGrp="1"/>
          </p:cNvSpPr>
          <p:nvPr>
            <p:ph sz="half" idx="1"/>
          </p:nvPr>
        </p:nvSpPr>
        <p:spPr>
          <a:xfrm>
            <a:off x="838200" y="1825625"/>
            <a:ext cx="5143499" cy="4156075"/>
          </a:xfrm>
        </p:spPr>
        <p:txBody>
          <a:bodyPr/>
          <a:lstStyle/>
          <a:p>
            <a:pPr lvl="0"/>
            <a:r>
              <a:rPr lang="en-US"/>
              <a:t>Click to edit Master text styles</a:t>
            </a:r>
          </a:p>
          <a:p>
            <a:pPr lvl="1"/>
            <a:r>
              <a:rPr lang="en-US"/>
              <a:t>Second level</a:t>
            </a:r>
          </a:p>
          <a:p>
            <a:pPr lvl="2"/>
            <a:r>
              <a:rPr lang="en-US"/>
              <a:t>Third level</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6210300" y="365125"/>
            <a:ext cx="5143499" cy="5616575"/>
          </a:xfrm>
          <a:prstGeom prst="roundRect">
            <a:avLst>
              <a:gd name="adj" fmla="val 5472"/>
            </a:avLst>
          </a:prstGeom>
          <a:solidFill>
            <a:schemeClr val="bg1">
              <a:lumMod val="50000"/>
            </a:schemeClr>
          </a:solidFill>
        </p:spPr>
        <p:txBody>
          <a:bodyPr wrap="square">
            <a:noAutofit/>
          </a:bodyPr>
          <a:lstStyle/>
          <a:p>
            <a:r>
              <a:rPr lang="en-US"/>
              <a:t>Click icon to add picture</a:t>
            </a:r>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31993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L, Photo 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838200" y="2510631"/>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6210303" y="365125"/>
            <a:ext cx="5134212" cy="5616575"/>
          </a:xfrm>
          <a:prstGeom prst="roundRect">
            <a:avLst>
              <a:gd name="adj" fmla="val 5472"/>
            </a:avLst>
          </a:prstGeom>
          <a:solidFill>
            <a:schemeClr val="bg1">
              <a:lumMod val="50000"/>
            </a:schemeClr>
          </a:solidFill>
        </p:spPr>
        <p:txBody>
          <a:bodyPr wrap="square">
            <a:noAutofit/>
          </a:bodyPr>
          <a:lstStyle/>
          <a:p>
            <a:r>
              <a:rPr lang="en-US"/>
              <a:t>Click icon to add picture</a:t>
            </a:r>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263998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R, photo 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6210300" y="365125"/>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3" name="Content Placeholder">
            <a:extLst>
              <a:ext uri="{FF2B5EF4-FFF2-40B4-BE49-F238E27FC236}">
                <a16:creationId xmlns:a16="http://schemas.microsoft.com/office/drawing/2014/main" id="{4ABA2979-BDEE-D0F3-479B-7792AA806875}"/>
              </a:ext>
            </a:extLst>
          </p:cNvPr>
          <p:cNvSpPr>
            <a:spLocks noGrp="1"/>
          </p:cNvSpPr>
          <p:nvPr>
            <p:ph sz="half" idx="1"/>
          </p:nvPr>
        </p:nvSpPr>
        <p:spPr>
          <a:xfrm>
            <a:off x="6210300" y="1825625"/>
            <a:ext cx="5143500" cy="4156075"/>
          </a:xfrm>
        </p:spPr>
        <p:txBody>
          <a:bodyPr/>
          <a:lstStyle/>
          <a:p>
            <a:pPr lvl="0"/>
            <a:r>
              <a:rPr lang="en-US"/>
              <a:t>Click to edit Master text styles</a:t>
            </a:r>
          </a:p>
          <a:p>
            <a:pPr lvl="1"/>
            <a:r>
              <a:rPr lang="en-US"/>
              <a:t>Second level</a:t>
            </a:r>
          </a:p>
          <a:p>
            <a:pPr lvl="2"/>
            <a:r>
              <a:rPr lang="en-US"/>
              <a:t>Third level</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838200" y="365125"/>
            <a:ext cx="5143500" cy="5616575"/>
          </a:xfrm>
          <a:prstGeom prst="roundRect">
            <a:avLst>
              <a:gd name="adj" fmla="val 5472"/>
            </a:avLst>
          </a:prstGeom>
          <a:solidFill>
            <a:schemeClr val="bg1">
              <a:lumMod val="50000"/>
            </a:schemeClr>
          </a:solidFill>
        </p:spPr>
        <p:txBody>
          <a:bodyPr wrap="square">
            <a:noAutofit/>
          </a:bodyPr>
          <a:lstStyle/>
          <a:p>
            <a:r>
              <a:rPr lang="en-US"/>
              <a:t>Click icon to add picture</a:t>
            </a:r>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31272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R, photo L">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6210300" y="2499520"/>
            <a:ext cx="5143500" cy="1325563"/>
          </a:xfrm>
        </p:spPr>
        <p:txBody>
          <a:bodyPr lIns="0" tIns="0" rIns="0" bIns="0"/>
          <a:lstStyle>
            <a:lvl1pPr algn="l">
              <a:defRPr/>
            </a:lvl1pPr>
          </a:lstStyle>
          <a:p>
            <a:r>
              <a:rPr lang="en-US"/>
              <a:t>Title in sentence case </a:t>
            </a:r>
            <a:br>
              <a:rPr lang="en-US"/>
            </a:br>
            <a:r>
              <a:rPr lang="en-US"/>
              <a:t>(Capitalize first letter only)</a:t>
            </a:r>
          </a:p>
        </p:txBody>
      </p:sp>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838200" y="342901"/>
            <a:ext cx="5143500" cy="5638800"/>
          </a:xfrm>
          <a:prstGeom prst="roundRect">
            <a:avLst>
              <a:gd name="adj" fmla="val 5472"/>
            </a:avLst>
          </a:prstGeom>
          <a:solidFill>
            <a:schemeClr val="bg1">
              <a:lumMod val="50000"/>
            </a:schemeClr>
          </a:solidFill>
        </p:spPr>
        <p:txBody>
          <a:bodyPr wrap="square">
            <a:noAutofit/>
          </a:bodyPr>
          <a:lstStyle/>
          <a:p>
            <a:r>
              <a:rPr lang="en-US"/>
              <a:t>Click icon to add picture</a:t>
            </a:r>
          </a:p>
        </p:txBody>
      </p:sp>
      <p:sp>
        <p:nvSpPr>
          <p:cNvPr id="8" name="Footer Placeholder">
            <a:extLst>
              <a:ext uri="{FF2B5EF4-FFF2-40B4-BE49-F238E27FC236}">
                <a16:creationId xmlns:a16="http://schemas.microsoft.com/office/drawing/2014/main" id="{3D96E7F6-8895-50D9-78E3-F0775D496B0D}"/>
              </a:ext>
            </a:extLst>
          </p:cNvPr>
          <p:cNvSpPr>
            <a:spLocks noGrp="1"/>
          </p:cNvSpPr>
          <p:nvPr>
            <p:ph type="ftr" sz="quarter" idx="14"/>
          </p:nvPr>
        </p:nvSpPr>
        <p:spPr/>
        <p:txBody>
          <a:bodyPr/>
          <a:lstStyle/>
          <a:p>
            <a:r>
              <a:rPr lang="en-US"/>
              <a:t>Footnotes and Sources DELETE IF NOT NEEDED</a:t>
            </a:r>
          </a:p>
        </p:txBody>
      </p:sp>
      <p:sp>
        <p:nvSpPr>
          <p:cNvPr id="9" name="Slide Number">
            <a:extLst>
              <a:ext uri="{FF2B5EF4-FFF2-40B4-BE49-F238E27FC236}">
                <a16:creationId xmlns:a16="http://schemas.microsoft.com/office/drawing/2014/main" id="{68227AFC-AC8E-CF53-E432-4B1A9CFE5700}"/>
              </a:ext>
            </a:extLst>
          </p:cNvPr>
          <p:cNvSpPr>
            <a:spLocks noGrp="1"/>
          </p:cNvSpPr>
          <p:nvPr>
            <p:ph type="sldNum" sz="quarter" idx="15"/>
          </p:nvPr>
        </p:nvSpPr>
        <p:spPr/>
        <p:txBody>
          <a:bodyPr/>
          <a:lstStyle/>
          <a:p>
            <a:fld id="{1DD3B9D9-239E-488F-8200-AC06AA684870}" type="slidenum">
              <a:rPr lang="en-US" smtClean="0"/>
              <a:pPr/>
              <a:t>‹#›</a:t>
            </a:fld>
            <a:endParaRPr lang="en-US"/>
          </a:p>
        </p:txBody>
      </p:sp>
    </p:spTree>
    <p:custDataLst>
      <p:tags r:id="rId1"/>
    </p:custDataLst>
    <p:extLst>
      <p:ext uri="{BB962C8B-B14F-4D97-AF65-F5344CB8AC3E}">
        <p14:creationId xmlns:p14="http://schemas.microsoft.com/office/powerpoint/2010/main" val="379528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photo, freeform title">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98043546-5623-E018-61D4-C906F853284D}"/>
              </a:ext>
            </a:extLst>
          </p:cNvPr>
          <p:cNvSpPr>
            <a:spLocks noGrp="1"/>
          </p:cNvSpPr>
          <p:nvPr>
            <p:ph type="pic" sz="quarter" idx="10" hasCustomPrompt="1"/>
          </p:nvPr>
        </p:nvSpPr>
        <p:spPr>
          <a:xfrm>
            <a:off x="0" y="0"/>
            <a:ext cx="12192000" cy="6858000"/>
          </a:xfrm>
          <a:solidFill>
            <a:schemeClr val="bg1">
              <a:lumMod val="50000"/>
            </a:schemeClr>
          </a:solidFill>
        </p:spPr>
        <p:txBody>
          <a:bodyPr anchor="ctr"/>
          <a:lstStyle>
            <a:lvl1pPr algn="r">
              <a:defRPr/>
            </a:lvl1pPr>
          </a:lstStyle>
          <a:p>
            <a:r>
              <a:rPr lang="en-US"/>
              <a:t>&lt;Click icon to add photo</a:t>
            </a:r>
          </a:p>
        </p:txBody>
      </p:sp>
      <p:sp>
        <p:nvSpPr>
          <p:cNvPr id="2" name="Title">
            <a:extLst>
              <a:ext uri="{FF2B5EF4-FFF2-40B4-BE49-F238E27FC236}">
                <a16:creationId xmlns:a16="http://schemas.microsoft.com/office/drawing/2014/main" id="{32C0825C-4A12-DB2E-D5CD-89524E2AF510}"/>
              </a:ext>
            </a:extLst>
          </p:cNvPr>
          <p:cNvSpPr>
            <a:spLocks noGrp="1"/>
          </p:cNvSpPr>
          <p:nvPr>
            <p:ph type="title" hasCustomPrompt="1"/>
          </p:nvPr>
        </p:nvSpPr>
        <p:spPr>
          <a:xfrm>
            <a:off x="838200" y="5032418"/>
            <a:ext cx="10515600" cy="884718"/>
          </a:xfrm>
          <a:prstGeom prst="rect">
            <a:avLst/>
          </a:prstGeom>
          <a:noFill/>
        </p:spPr>
        <p:txBody>
          <a:bodyPr lIns="182880" tIns="182880" rIns="182880" bIns="182880">
            <a:spAutoFit/>
          </a:bodyPr>
          <a:lstStyle>
            <a:lvl1pPr>
              <a:defRPr b="0">
                <a:solidFill>
                  <a:srgbClr val="FFFFFF"/>
                </a:solidFill>
              </a:defRPr>
            </a:lvl1pPr>
          </a:lstStyle>
          <a:p>
            <a:r>
              <a:rPr lang="en-US"/>
              <a:t>Change title color and position, as needed</a:t>
            </a:r>
          </a:p>
        </p:txBody>
      </p:sp>
    </p:spTree>
    <p:custDataLst>
      <p:tags r:id="rId1"/>
    </p:custDataLst>
    <p:extLst>
      <p:ext uri="{BB962C8B-B14F-4D97-AF65-F5344CB8AC3E}">
        <p14:creationId xmlns:p14="http://schemas.microsoft.com/office/powerpoint/2010/main" val="353129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you slide">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117" name="Green background" descr="A green screen with a green background&#10;&#10;Description automatically generated">
            <a:extLst>
              <a:ext uri="{FF2B5EF4-FFF2-40B4-BE49-F238E27FC236}">
                <a16:creationId xmlns:a16="http://schemas.microsoft.com/office/drawing/2014/main" id="{81970FBB-7937-283F-599D-8A65AB61EB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37" y="-12373"/>
            <a:ext cx="12234836" cy="6882095"/>
          </a:xfrm>
          <a:prstGeom prst="rect">
            <a:avLst/>
          </a:prstGeom>
        </p:spPr>
      </p:pic>
      <p:sp>
        <p:nvSpPr>
          <p:cNvPr id="116" name="TextBox 115">
            <a:extLst>
              <a:ext uri="{FF2B5EF4-FFF2-40B4-BE49-F238E27FC236}">
                <a16:creationId xmlns:a16="http://schemas.microsoft.com/office/drawing/2014/main" id="{49E5FBC0-3B35-ADE3-9569-7B1F98E06938}"/>
              </a:ext>
            </a:extLst>
          </p:cNvPr>
          <p:cNvSpPr txBox="1"/>
          <p:nvPr userDrawn="1"/>
        </p:nvSpPr>
        <p:spPr>
          <a:xfrm>
            <a:off x="4940689" y="6270995"/>
            <a:ext cx="7261510" cy="461665"/>
          </a:xfrm>
          <a:prstGeom prst="rect">
            <a:avLst/>
          </a:prstGeom>
          <a:noFill/>
        </p:spPr>
        <p:txBody>
          <a:bodyPr wrap="square" anchor="ctr">
            <a:spAutoFit/>
          </a:bodyPr>
          <a:lstStyle/>
          <a:p>
            <a:r>
              <a:rPr lang="en-US" sz="800">
                <a:solidFill>
                  <a:schemeClr val="bg1">
                    <a:alpha val="70000"/>
                  </a:schemeClr>
                </a:solidFill>
              </a:rPr>
              <a:t>© 2023 ISC2. All rights reserved. This presentation’s images are subject to copyright protection and used under license from third parties. Do not use images from this presentation in other presentations or documents without first consulting with the creative team. The use of copyrighted images outside the licensed scope constitutes copyright infringement and subjects the user to monetary damages and other penalties.</a:t>
            </a:r>
          </a:p>
        </p:txBody>
      </p:sp>
    </p:spTree>
    <p:custDataLst>
      <p:tags r:id="rId1"/>
    </p:custDataLst>
    <p:extLst>
      <p:ext uri="{BB962C8B-B14F-4D97-AF65-F5344CB8AC3E}">
        <p14:creationId xmlns:p14="http://schemas.microsoft.com/office/powerpoint/2010/main" val="40005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2160">
          <p15:clr>
            <a:srgbClr val="FBAE40"/>
          </p15:clr>
        </p15:guide>
        <p15:guide id="8"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ntent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136"/>
            <a:ext cx="12191997" cy="6851864"/>
          </a:xfrm>
          <a:prstGeom prst="rect">
            <a:avLst/>
          </a:prstGeom>
        </p:spPr>
      </p:pic>
      <p:sp>
        <p:nvSpPr>
          <p:cNvPr id="6" name="Content Placeholder 2"/>
          <p:cNvSpPr>
            <a:spLocks noGrp="1"/>
          </p:cNvSpPr>
          <p:nvPr>
            <p:ph idx="1"/>
          </p:nvPr>
        </p:nvSpPr>
        <p:spPr>
          <a:xfrm>
            <a:off x="1422400" y="990600"/>
            <a:ext cx="9753600" cy="48768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D1EA0F9-0A7C-4539-AA71-2FC01705EB0A}"/>
              </a:ext>
            </a:extLst>
          </p:cNvPr>
          <p:cNvSpPr>
            <a:spLocks noGrp="1"/>
          </p:cNvSpPr>
          <p:nvPr>
            <p:ph type="title"/>
          </p:nvPr>
        </p:nvSpPr>
        <p:spPr>
          <a:xfrm>
            <a:off x="1727200" y="76200"/>
            <a:ext cx="9347200" cy="1143000"/>
          </a:xfrm>
        </p:spPr>
        <p:txBody>
          <a:bodyPr>
            <a:normAutofit/>
          </a:bodyPr>
          <a:lstStyle>
            <a:lvl1pPr>
              <a:defRPr sz="4800"/>
            </a:lvl1pPr>
          </a:lstStyle>
          <a:p>
            <a:r>
              <a:rPr lang="en-US"/>
              <a:t>Click to edit Master title style</a:t>
            </a:r>
          </a:p>
        </p:txBody>
      </p:sp>
    </p:spTree>
    <p:extLst>
      <p:ext uri="{BB962C8B-B14F-4D97-AF65-F5344CB8AC3E}">
        <p14:creationId xmlns:p14="http://schemas.microsoft.com/office/powerpoint/2010/main" val="191653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36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1"/>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2000"/>
              </a:spcBef>
              <a:spcAft>
                <a:spcPts val="0"/>
              </a:spcAft>
              <a:buClr>
                <a:schemeClr val="dk1"/>
              </a:buClr>
              <a:buSzPts val="24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1"/>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136"/>
            <a:ext cx="12191997" cy="6851864"/>
          </a:xfrm>
          <a:prstGeom prst="rect">
            <a:avLst/>
          </a:prstGeom>
        </p:spPr>
      </p:pic>
      <p:sp>
        <p:nvSpPr>
          <p:cNvPr id="6" name="Content Placeholder 2"/>
          <p:cNvSpPr>
            <a:spLocks noGrp="1"/>
          </p:cNvSpPr>
          <p:nvPr>
            <p:ph idx="1"/>
          </p:nvPr>
        </p:nvSpPr>
        <p:spPr>
          <a:xfrm>
            <a:off x="1422400" y="990600"/>
            <a:ext cx="9753600" cy="48768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108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Cert Frame">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5A17F8D-B57B-782B-03C7-5F9E66316BE4}"/>
              </a:ext>
            </a:extLst>
          </p:cNvPr>
          <p:cNvGrpSpPr/>
          <p:nvPr userDrawn="1">
            <p:custDataLst>
              <p:tags r:id="rId2"/>
            </p:custDataLst>
          </p:nvPr>
        </p:nvGrpSpPr>
        <p:grpSpPr>
          <a:xfrm>
            <a:off x="0" y="0"/>
            <a:ext cx="12192000" cy="6858000"/>
            <a:chOff x="0" y="0"/>
            <a:chExt cx="12192000" cy="6858000"/>
          </a:xfrm>
        </p:grpSpPr>
        <p:pic>
          <p:nvPicPr>
            <p:cNvPr id="11" name="Picture 10">
              <a:extLst>
                <a:ext uri="{FF2B5EF4-FFF2-40B4-BE49-F238E27FC236}">
                  <a16:creationId xmlns:a16="http://schemas.microsoft.com/office/drawing/2014/main" id="{5B278EE6-8866-C50A-7780-E1DD46E541C2}"/>
                </a:ext>
              </a:extLst>
            </p:cNvPr>
            <p:cNvPicPr>
              <a:picLocks noChangeAspect="1"/>
            </p:cNvPicPr>
            <p:nvPr userDrawn="1"/>
          </p:nvPicPr>
          <p:blipFill rotWithShape="1">
            <a:blip r:embed="rId4"/>
            <a:srcRect l="6971" t="1045" r="45423"/>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19129F6D-E30F-661B-734E-99CE84FBF24F}"/>
                </a:ext>
              </a:extLst>
            </p:cNvPr>
            <p:cNvPicPr>
              <a:picLocks noChangeAspect="1"/>
            </p:cNvPicPr>
            <p:nvPr userDrawn="1"/>
          </p:nvPicPr>
          <p:blipFill rotWithShape="1">
            <a:blip r:embed="rId4">
              <a:clrChange>
                <a:clrFrom>
                  <a:srgbClr val="030405"/>
                </a:clrFrom>
                <a:clrTo>
                  <a:srgbClr val="030405">
                    <a:alpha val="0"/>
                  </a:srgbClr>
                </a:clrTo>
              </a:clrChange>
            </a:blip>
            <a:srcRect l="82956" t="522" r="4268" b="522"/>
            <a:stretch/>
          </p:blipFill>
          <p:spPr>
            <a:xfrm>
              <a:off x="8919926" y="0"/>
              <a:ext cx="3272074" cy="6858000"/>
            </a:xfrm>
            <a:prstGeom prst="rect">
              <a:avLst/>
            </a:prstGeom>
          </p:spPr>
        </p:pic>
      </p:grpSp>
      <p:sp>
        <p:nvSpPr>
          <p:cNvPr id="76" name="Title">
            <a:extLst>
              <a:ext uri="{FF2B5EF4-FFF2-40B4-BE49-F238E27FC236}">
                <a16:creationId xmlns:a16="http://schemas.microsoft.com/office/drawing/2014/main" id="{15D61141-19B5-3DDA-06BE-5C257084B928}"/>
              </a:ext>
            </a:extLst>
          </p:cNvPr>
          <p:cNvSpPr>
            <a:spLocks noGrp="1"/>
          </p:cNvSpPr>
          <p:nvPr>
            <p:ph type="body" sz="quarter" idx="11" hasCustomPrompt="1"/>
          </p:nvPr>
        </p:nvSpPr>
        <p:spPr>
          <a:xfrm>
            <a:off x="3805543" y="2577048"/>
            <a:ext cx="5127139" cy="3470790"/>
          </a:xfrm>
        </p:spPr>
        <p:txBody>
          <a:bodyPr wrap="square" lIns="0" tIns="0" rIns="0" bIns="0" anchor="ctr">
            <a:normAutofit/>
          </a:bodyPr>
          <a:lstStyle>
            <a:lvl1pPr marL="0" indent="0" algn="l">
              <a:spcAft>
                <a:spcPts val="1000"/>
              </a:spcAft>
              <a:buNone/>
              <a:defRPr lang="en-US" sz="4400" b="1" kern="1200" dirty="0" smtClean="0">
                <a:solidFill>
                  <a:srgbClr val="AAD268"/>
                </a:solidFill>
                <a:latin typeface="+mj-lt"/>
                <a:ea typeface="+mj-ea"/>
                <a:cs typeface="+mj-cs"/>
              </a:defRPr>
            </a:lvl1pPr>
            <a:lvl2pPr marL="0" indent="0" algn="l">
              <a:spcAft>
                <a:spcPts val="1000"/>
              </a:spcAft>
              <a:buNone/>
              <a:defRPr lang="en-US" sz="3600" kern="1200" dirty="0">
                <a:solidFill>
                  <a:schemeClr val="bg1"/>
                </a:solidFill>
                <a:latin typeface="+mn-lt"/>
                <a:ea typeface="+mn-ea"/>
                <a:cs typeface="+mn-cs"/>
              </a:defRPr>
            </a:lvl2pPr>
            <a:lvl3pPr marL="0" indent="0" algn="l">
              <a:spcAft>
                <a:spcPts val="1000"/>
              </a:spcAft>
              <a:buNone/>
              <a:defRPr sz="3200" i="1">
                <a:solidFill>
                  <a:schemeClr val="bg1"/>
                </a:solidFill>
              </a:defRPr>
            </a:lvl3pPr>
          </a:lstStyle>
          <a:p>
            <a:pPr lvl="0"/>
            <a:r>
              <a:rPr lang="en-US"/>
              <a:t>Title</a:t>
            </a:r>
          </a:p>
          <a:p>
            <a:pPr lvl="1"/>
            <a:r>
              <a:rPr lang="en-US"/>
              <a:t>Subtitle</a:t>
            </a:r>
          </a:p>
          <a:p>
            <a:pPr lvl="2"/>
            <a:r>
              <a:rPr lang="en-US"/>
              <a:t>Speaker</a:t>
            </a:r>
          </a:p>
        </p:txBody>
      </p:sp>
      <p:sp>
        <p:nvSpPr>
          <p:cNvPr id="7" name="Freeform 5">
            <a:extLst>
              <a:ext uri="{FF2B5EF4-FFF2-40B4-BE49-F238E27FC236}">
                <a16:creationId xmlns:a16="http://schemas.microsoft.com/office/drawing/2014/main" id="{55676629-5EA8-A18F-D778-B312B06AA4CB}"/>
              </a:ext>
            </a:extLst>
          </p:cNvPr>
          <p:cNvSpPr/>
          <p:nvPr/>
        </p:nvSpPr>
        <p:spPr>
          <a:xfrm>
            <a:off x="3805543" y="1073049"/>
            <a:ext cx="5877719" cy="651447"/>
          </a:xfrm>
          <a:custGeom>
            <a:avLst/>
            <a:gdLst/>
            <a:ahLst/>
            <a:cxnLst/>
            <a:rect l="l" t="t" r="r" b="b"/>
            <a:pathLst>
              <a:path w="13638356" h="1511584">
                <a:moveTo>
                  <a:pt x="0" y="0"/>
                </a:moveTo>
                <a:lnTo>
                  <a:pt x="13638356" y="0"/>
                </a:lnTo>
                <a:lnTo>
                  <a:pt x="13638356" y="1511584"/>
                </a:lnTo>
                <a:lnTo>
                  <a:pt x="0" y="1511584"/>
                </a:lnTo>
                <a:lnTo>
                  <a:pt x="0" y="0"/>
                </a:lnTo>
                <a:close/>
              </a:path>
            </a:pathLst>
          </a:custGeom>
          <a:blipFill>
            <a:blip r:embed="rId5"/>
            <a:stretch>
              <a:fillRect/>
            </a:stretch>
          </a:blipFill>
        </p:spPr>
        <p:txBody>
          <a:bodyPr/>
          <a:lstStyle/>
          <a:p>
            <a:endParaRPr lang="en-US" sz="1000"/>
          </a:p>
        </p:txBody>
      </p:sp>
      <p:sp>
        <p:nvSpPr>
          <p:cNvPr id="8" name="Freeform 6">
            <a:extLst>
              <a:ext uri="{FF2B5EF4-FFF2-40B4-BE49-F238E27FC236}">
                <a16:creationId xmlns:a16="http://schemas.microsoft.com/office/drawing/2014/main" id="{3278FBC2-67E8-4DAB-6F17-64C5696E8DEF}"/>
              </a:ext>
            </a:extLst>
          </p:cNvPr>
          <p:cNvSpPr/>
          <p:nvPr/>
        </p:nvSpPr>
        <p:spPr>
          <a:xfrm>
            <a:off x="3805543" y="602604"/>
            <a:ext cx="2726909" cy="371961"/>
          </a:xfrm>
          <a:custGeom>
            <a:avLst/>
            <a:gdLst/>
            <a:ahLst/>
            <a:cxnLst/>
            <a:rect l="l" t="t" r="r" b="b"/>
            <a:pathLst>
              <a:path w="6327379" h="863079">
                <a:moveTo>
                  <a:pt x="0" y="0"/>
                </a:moveTo>
                <a:lnTo>
                  <a:pt x="6327379" y="0"/>
                </a:lnTo>
                <a:lnTo>
                  <a:pt x="6327379" y="863079"/>
                </a:lnTo>
                <a:lnTo>
                  <a:pt x="0" y="863079"/>
                </a:lnTo>
                <a:lnTo>
                  <a:pt x="0" y="0"/>
                </a:lnTo>
                <a:close/>
              </a:path>
            </a:pathLst>
          </a:custGeom>
          <a:blipFill>
            <a:blip r:embed="rId6"/>
            <a:stretch>
              <a:fillRect/>
            </a:stretch>
          </a:blipFill>
          <a:ln cap="sq">
            <a:noFill/>
            <a:prstDash val="solid"/>
            <a:miter/>
          </a:ln>
        </p:spPr>
        <p:txBody>
          <a:bodyPr/>
          <a:lstStyle/>
          <a:p>
            <a:endParaRPr lang="en-US" sz="1000"/>
          </a:p>
        </p:txBody>
      </p:sp>
      <p:sp>
        <p:nvSpPr>
          <p:cNvPr id="9" name="TextBox 7" hidden="1">
            <a:extLst>
              <a:ext uri="{FF2B5EF4-FFF2-40B4-BE49-F238E27FC236}">
                <a16:creationId xmlns:a16="http://schemas.microsoft.com/office/drawing/2014/main" id="{44C48BB0-D3A1-6F9E-1F21-1C871A7C9D80}"/>
              </a:ext>
            </a:extLst>
          </p:cNvPr>
          <p:cNvSpPr txBox="1"/>
          <p:nvPr/>
        </p:nvSpPr>
        <p:spPr>
          <a:xfrm>
            <a:off x="3805543" y="1736811"/>
            <a:ext cx="5834603" cy="620363"/>
          </a:xfrm>
          <a:prstGeom prst="rect">
            <a:avLst/>
          </a:prstGeom>
        </p:spPr>
        <p:txBody>
          <a:bodyPr lIns="0" tIns="0" rIns="0" bIns="0" rtlCol="0" anchor="t">
            <a:spAutoFit/>
          </a:bodyPr>
          <a:lstStyle/>
          <a:p>
            <a:pPr>
              <a:lnSpc>
                <a:spcPts val="5583"/>
              </a:lnSpc>
            </a:pPr>
            <a:r>
              <a:rPr lang="en-US" sz="2800">
                <a:solidFill>
                  <a:srgbClr val="FFFFFF"/>
                </a:solidFill>
                <a:latin typeface="Open Sans 1"/>
              </a:rPr>
              <a:t>Cybersecurity Operations I Strategy</a:t>
            </a:r>
          </a:p>
        </p:txBody>
      </p:sp>
      <p:sp>
        <p:nvSpPr>
          <p:cNvPr id="2" name="Freeform: Shape 1">
            <a:extLst>
              <a:ext uri="{FF2B5EF4-FFF2-40B4-BE49-F238E27FC236}">
                <a16:creationId xmlns:a16="http://schemas.microsoft.com/office/drawing/2014/main" id="{37CD9D7D-5E07-C55D-4ED7-A8A217DB49DA}"/>
              </a:ext>
            </a:extLst>
          </p:cNvPr>
          <p:cNvSpPr/>
          <p:nvPr userDrawn="1"/>
        </p:nvSpPr>
        <p:spPr>
          <a:xfrm>
            <a:off x="3826633" y="2008832"/>
            <a:ext cx="5487565" cy="333208"/>
          </a:xfrm>
          <a:custGeom>
            <a:avLst/>
            <a:gdLst/>
            <a:ahLst/>
            <a:cxnLst/>
            <a:rect l="l" t="t" r="r" b="b"/>
            <a:pathLst>
              <a:path w="5804059" h="352425">
                <a:moveTo>
                  <a:pt x="5511686" y="263458"/>
                </a:moveTo>
                <a:cubicBezTo>
                  <a:pt x="5498723" y="263458"/>
                  <a:pt x="5488627" y="266556"/>
                  <a:pt x="5481400" y="272751"/>
                </a:cubicBezTo>
                <a:cubicBezTo>
                  <a:pt x="5474172" y="278946"/>
                  <a:pt x="5470559" y="287837"/>
                  <a:pt x="5470559" y="299423"/>
                </a:cubicBezTo>
                <a:cubicBezTo>
                  <a:pt x="5470559" y="309634"/>
                  <a:pt x="5474861" y="317377"/>
                  <a:pt x="5483465" y="322655"/>
                </a:cubicBezTo>
                <a:cubicBezTo>
                  <a:pt x="5492069" y="327932"/>
                  <a:pt x="5504401" y="330570"/>
                  <a:pt x="5520463" y="330570"/>
                </a:cubicBezTo>
                <a:cubicBezTo>
                  <a:pt x="5544440" y="330570"/>
                  <a:pt x="5562193" y="326985"/>
                  <a:pt x="5573722" y="319815"/>
                </a:cubicBezTo>
                <a:cubicBezTo>
                  <a:pt x="5585252" y="312645"/>
                  <a:pt x="5591016" y="302922"/>
                  <a:pt x="5591016" y="290647"/>
                </a:cubicBezTo>
                <a:cubicBezTo>
                  <a:pt x="5591016" y="280437"/>
                  <a:pt x="5587861" y="273353"/>
                  <a:pt x="5581552" y="269395"/>
                </a:cubicBezTo>
                <a:cubicBezTo>
                  <a:pt x="5575242" y="265437"/>
                  <a:pt x="5563369" y="263458"/>
                  <a:pt x="5545931" y="263458"/>
                </a:cubicBezTo>
                <a:close/>
                <a:moveTo>
                  <a:pt x="5051310" y="175008"/>
                </a:moveTo>
                <a:lnTo>
                  <a:pt x="5022744" y="176212"/>
                </a:lnTo>
                <a:cubicBezTo>
                  <a:pt x="5000029" y="177015"/>
                  <a:pt x="4983653" y="180543"/>
                  <a:pt x="4973615" y="186795"/>
                </a:cubicBezTo>
                <a:cubicBezTo>
                  <a:pt x="4963576" y="193048"/>
                  <a:pt x="4958557" y="202770"/>
                  <a:pt x="4958557" y="215963"/>
                </a:cubicBezTo>
                <a:cubicBezTo>
                  <a:pt x="4958557" y="226288"/>
                  <a:pt x="4961683" y="234147"/>
                  <a:pt x="4967936" y="239539"/>
                </a:cubicBezTo>
                <a:cubicBezTo>
                  <a:pt x="4974188" y="244931"/>
                  <a:pt x="4982936" y="247627"/>
                  <a:pt x="4994178" y="247627"/>
                </a:cubicBezTo>
                <a:cubicBezTo>
                  <a:pt x="5011961" y="247627"/>
                  <a:pt x="5025928" y="242751"/>
                  <a:pt x="5036081" y="233000"/>
                </a:cubicBezTo>
                <a:cubicBezTo>
                  <a:pt x="5046233" y="223248"/>
                  <a:pt x="5051310" y="209596"/>
                  <a:pt x="5051310" y="192044"/>
                </a:cubicBezTo>
                <a:close/>
                <a:moveTo>
                  <a:pt x="3298710" y="175008"/>
                </a:moveTo>
                <a:lnTo>
                  <a:pt x="3270144" y="176212"/>
                </a:lnTo>
                <a:cubicBezTo>
                  <a:pt x="3247429" y="177015"/>
                  <a:pt x="3231053" y="180543"/>
                  <a:pt x="3221014" y="186795"/>
                </a:cubicBezTo>
                <a:cubicBezTo>
                  <a:pt x="3210976" y="193048"/>
                  <a:pt x="3205957" y="202770"/>
                  <a:pt x="3205957" y="215963"/>
                </a:cubicBezTo>
                <a:cubicBezTo>
                  <a:pt x="3205957" y="226288"/>
                  <a:pt x="3209083" y="234147"/>
                  <a:pt x="3215336" y="239539"/>
                </a:cubicBezTo>
                <a:cubicBezTo>
                  <a:pt x="3221588" y="244931"/>
                  <a:pt x="3230335" y="247627"/>
                  <a:pt x="3241578" y="247627"/>
                </a:cubicBezTo>
                <a:cubicBezTo>
                  <a:pt x="3259360" y="247627"/>
                  <a:pt x="3273328" y="242751"/>
                  <a:pt x="3283480" y="233000"/>
                </a:cubicBezTo>
                <a:cubicBezTo>
                  <a:pt x="3293633" y="223248"/>
                  <a:pt x="3298710" y="209596"/>
                  <a:pt x="3298710" y="192044"/>
                </a:cubicBezTo>
                <a:close/>
                <a:moveTo>
                  <a:pt x="3675417" y="99980"/>
                </a:moveTo>
                <a:cubicBezTo>
                  <a:pt x="3656717" y="99980"/>
                  <a:pt x="3642606" y="106117"/>
                  <a:pt x="3633085" y="118393"/>
                </a:cubicBezTo>
                <a:cubicBezTo>
                  <a:pt x="3623563" y="130668"/>
                  <a:pt x="3618802" y="148966"/>
                  <a:pt x="3618802" y="173287"/>
                </a:cubicBezTo>
                <a:cubicBezTo>
                  <a:pt x="3618802" y="197378"/>
                  <a:pt x="3623620" y="215734"/>
                  <a:pt x="3633257" y="228353"/>
                </a:cubicBezTo>
                <a:cubicBezTo>
                  <a:pt x="3642893" y="240973"/>
                  <a:pt x="3657061" y="247282"/>
                  <a:pt x="3675761" y="247282"/>
                </a:cubicBezTo>
                <a:cubicBezTo>
                  <a:pt x="3694461" y="247282"/>
                  <a:pt x="3708658" y="241001"/>
                  <a:pt x="3718352" y="228439"/>
                </a:cubicBezTo>
                <a:cubicBezTo>
                  <a:pt x="3728045" y="215877"/>
                  <a:pt x="3732893" y="197493"/>
                  <a:pt x="3732893" y="173287"/>
                </a:cubicBezTo>
                <a:cubicBezTo>
                  <a:pt x="3732893" y="149310"/>
                  <a:pt x="3728045" y="131098"/>
                  <a:pt x="3718352" y="118651"/>
                </a:cubicBezTo>
                <a:cubicBezTo>
                  <a:pt x="3708657" y="106203"/>
                  <a:pt x="3694346" y="99980"/>
                  <a:pt x="3675417" y="99980"/>
                </a:cubicBezTo>
                <a:close/>
                <a:moveTo>
                  <a:pt x="2721308" y="99980"/>
                </a:moveTo>
                <a:cubicBezTo>
                  <a:pt x="2702035" y="99980"/>
                  <a:pt x="2688096" y="105314"/>
                  <a:pt x="2679492" y="115983"/>
                </a:cubicBezTo>
                <a:cubicBezTo>
                  <a:pt x="2670888" y="126653"/>
                  <a:pt x="2666471" y="143631"/>
                  <a:pt x="2666241" y="166920"/>
                </a:cubicBezTo>
                <a:lnTo>
                  <a:pt x="2666241" y="173287"/>
                </a:lnTo>
                <a:cubicBezTo>
                  <a:pt x="2666241" y="199788"/>
                  <a:pt x="2670658" y="218745"/>
                  <a:pt x="2679492" y="230160"/>
                </a:cubicBezTo>
                <a:cubicBezTo>
                  <a:pt x="2688325" y="241575"/>
                  <a:pt x="2702493" y="247282"/>
                  <a:pt x="2721996" y="247282"/>
                </a:cubicBezTo>
                <a:cubicBezTo>
                  <a:pt x="2738287" y="247282"/>
                  <a:pt x="2751050" y="240686"/>
                  <a:pt x="2760284" y="227493"/>
                </a:cubicBezTo>
                <a:cubicBezTo>
                  <a:pt x="2769520" y="214300"/>
                  <a:pt x="2774137" y="196117"/>
                  <a:pt x="2774137" y="172943"/>
                </a:cubicBezTo>
                <a:cubicBezTo>
                  <a:pt x="2774137" y="149425"/>
                  <a:pt x="2769520" y="131385"/>
                  <a:pt x="2760284" y="118823"/>
                </a:cubicBezTo>
                <a:cubicBezTo>
                  <a:pt x="2751050" y="106261"/>
                  <a:pt x="2738057" y="99980"/>
                  <a:pt x="2721308" y="99980"/>
                </a:cubicBezTo>
                <a:close/>
                <a:moveTo>
                  <a:pt x="492458" y="99980"/>
                </a:moveTo>
                <a:cubicBezTo>
                  <a:pt x="472955" y="99980"/>
                  <a:pt x="458902" y="105572"/>
                  <a:pt x="450298" y="116758"/>
                </a:cubicBezTo>
                <a:cubicBezTo>
                  <a:pt x="441694" y="127943"/>
                  <a:pt x="437392" y="146786"/>
                  <a:pt x="437392" y="173287"/>
                </a:cubicBezTo>
                <a:cubicBezTo>
                  <a:pt x="437392" y="199788"/>
                  <a:pt x="441808" y="218745"/>
                  <a:pt x="450642" y="230160"/>
                </a:cubicBezTo>
                <a:cubicBezTo>
                  <a:pt x="459475" y="241575"/>
                  <a:pt x="473644" y="247282"/>
                  <a:pt x="493146" y="247282"/>
                </a:cubicBezTo>
                <a:cubicBezTo>
                  <a:pt x="510699" y="247282"/>
                  <a:pt x="523777" y="240887"/>
                  <a:pt x="532381" y="228095"/>
                </a:cubicBezTo>
                <a:cubicBezTo>
                  <a:pt x="540985" y="215304"/>
                  <a:pt x="545287" y="196920"/>
                  <a:pt x="545287" y="172943"/>
                </a:cubicBezTo>
                <a:cubicBezTo>
                  <a:pt x="545287" y="148392"/>
                  <a:pt x="540985" y="130094"/>
                  <a:pt x="532381" y="118048"/>
                </a:cubicBezTo>
                <a:cubicBezTo>
                  <a:pt x="523777" y="106003"/>
                  <a:pt x="510469" y="99980"/>
                  <a:pt x="492458" y="99980"/>
                </a:cubicBezTo>
                <a:close/>
                <a:moveTo>
                  <a:pt x="5338506" y="99636"/>
                </a:moveTo>
                <a:cubicBezTo>
                  <a:pt x="5323363" y="99636"/>
                  <a:pt x="5311289" y="104569"/>
                  <a:pt x="5302283" y="114435"/>
                </a:cubicBezTo>
                <a:cubicBezTo>
                  <a:pt x="5293278" y="124301"/>
                  <a:pt x="5287972" y="137953"/>
                  <a:pt x="5286365" y="155390"/>
                </a:cubicBezTo>
                <a:lnTo>
                  <a:pt x="5384969" y="155390"/>
                </a:lnTo>
                <a:cubicBezTo>
                  <a:pt x="5384969" y="137379"/>
                  <a:pt x="5380954" y="123584"/>
                  <a:pt x="5372923" y="114005"/>
                </a:cubicBezTo>
                <a:cubicBezTo>
                  <a:pt x="5364892" y="104425"/>
                  <a:pt x="5353420" y="99636"/>
                  <a:pt x="5338506" y="99636"/>
                </a:cubicBezTo>
                <a:close/>
                <a:moveTo>
                  <a:pt x="2928681" y="99636"/>
                </a:moveTo>
                <a:cubicBezTo>
                  <a:pt x="2913538" y="99636"/>
                  <a:pt x="2901463" y="104569"/>
                  <a:pt x="2892458" y="114435"/>
                </a:cubicBezTo>
                <a:cubicBezTo>
                  <a:pt x="2883452" y="124301"/>
                  <a:pt x="2878146" y="137953"/>
                  <a:pt x="2876540" y="155390"/>
                </a:cubicBezTo>
                <a:lnTo>
                  <a:pt x="2975143" y="155390"/>
                </a:lnTo>
                <a:cubicBezTo>
                  <a:pt x="2975143" y="137379"/>
                  <a:pt x="2971128" y="123584"/>
                  <a:pt x="2963098" y="114005"/>
                </a:cubicBezTo>
                <a:cubicBezTo>
                  <a:pt x="2955067" y="104425"/>
                  <a:pt x="2943595" y="99636"/>
                  <a:pt x="2928681" y="99636"/>
                </a:cubicBezTo>
                <a:close/>
                <a:moveTo>
                  <a:pt x="1214181" y="99636"/>
                </a:moveTo>
                <a:cubicBezTo>
                  <a:pt x="1199038" y="99636"/>
                  <a:pt x="1186964" y="104569"/>
                  <a:pt x="1177958" y="114435"/>
                </a:cubicBezTo>
                <a:cubicBezTo>
                  <a:pt x="1168952" y="124301"/>
                  <a:pt x="1163646" y="137953"/>
                  <a:pt x="1162040" y="155390"/>
                </a:cubicBezTo>
                <a:lnTo>
                  <a:pt x="1260644" y="155390"/>
                </a:lnTo>
                <a:cubicBezTo>
                  <a:pt x="1260644" y="137379"/>
                  <a:pt x="1256628" y="123584"/>
                  <a:pt x="1248598" y="114005"/>
                </a:cubicBezTo>
                <a:cubicBezTo>
                  <a:pt x="1240567" y="104425"/>
                  <a:pt x="1229095" y="99636"/>
                  <a:pt x="1214181" y="99636"/>
                </a:cubicBezTo>
                <a:close/>
                <a:moveTo>
                  <a:pt x="699831" y="99636"/>
                </a:moveTo>
                <a:cubicBezTo>
                  <a:pt x="684688" y="99636"/>
                  <a:pt x="672614" y="104569"/>
                  <a:pt x="663608" y="114435"/>
                </a:cubicBezTo>
                <a:cubicBezTo>
                  <a:pt x="654603" y="124301"/>
                  <a:pt x="649296" y="137953"/>
                  <a:pt x="647690" y="155390"/>
                </a:cubicBezTo>
                <a:lnTo>
                  <a:pt x="746294" y="155390"/>
                </a:lnTo>
                <a:cubicBezTo>
                  <a:pt x="746294" y="137379"/>
                  <a:pt x="742278" y="123584"/>
                  <a:pt x="734248" y="114005"/>
                </a:cubicBezTo>
                <a:cubicBezTo>
                  <a:pt x="726217" y="104425"/>
                  <a:pt x="714745" y="99636"/>
                  <a:pt x="699831" y="99636"/>
                </a:cubicBezTo>
                <a:close/>
                <a:moveTo>
                  <a:pt x="5527862" y="96538"/>
                </a:moveTo>
                <a:cubicBezTo>
                  <a:pt x="5514440" y="96538"/>
                  <a:pt x="5504115" y="100152"/>
                  <a:pt x="5496887" y="107379"/>
                </a:cubicBezTo>
                <a:cubicBezTo>
                  <a:pt x="5489660" y="114607"/>
                  <a:pt x="5486046" y="125333"/>
                  <a:pt x="5486046" y="139559"/>
                </a:cubicBezTo>
                <a:cubicBezTo>
                  <a:pt x="5486046" y="152752"/>
                  <a:pt x="5489774" y="162733"/>
                  <a:pt x="5497231" y="169501"/>
                </a:cubicBezTo>
                <a:cubicBezTo>
                  <a:pt x="5504689" y="176270"/>
                  <a:pt x="5515070" y="179654"/>
                  <a:pt x="5528378" y="179654"/>
                </a:cubicBezTo>
                <a:cubicBezTo>
                  <a:pt x="5556256" y="179654"/>
                  <a:pt x="5570194" y="166117"/>
                  <a:pt x="5570194" y="139043"/>
                </a:cubicBezTo>
                <a:cubicBezTo>
                  <a:pt x="5570194" y="110706"/>
                  <a:pt x="5556084" y="96538"/>
                  <a:pt x="5527862" y="96538"/>
                </a:cubicBezTo>
                <a:close/>
                <a:moveTo>
                  <a:pt x="5627158" y="79158"/>
                </a:moveTo>
                <a:lnTo>
                  <a:pt x="5657789" y="79158"/>
                </a:lnTo>
                <a:lnTo>
                  <a:pt x="5699089" y="186709"/>
                </a:lnTo>
                <a:cubicBezTo>
                  <a:pt x="5708152" y="211260"/>
                  <a:pt x="5713773" y="228984"/>
                  <a:pt x="5715953" y="239883"/>
                </a:cubicBezTo>
                <a:lnTo>
                  <a:pt x="5717330" y="239883"/>
                </a:lnTo>
                <a:cubicBezTo>
                  <a:pt x="5718821" y="234032"/>
                  <a:pt x="5721947" y="224023"/>
                  <a:pt x="5726708" y="209854"/>
                </a:cubicBezTo>
                <a:cubicBezTo>
                  <a:pt x="5731469" y="195686"/>
                  <a:pt x="5747043" y="152121"/>
                  <a:pt x="5773429" y="79158"/>
                </a:cubicBezTo>
                <a:lnTo>
                  <a:pt x="5804059" y="79158"/>
                </a:lnTo>
                <a:lnTo>
                  <a:pt x="5723008" y="293917"/>
                </a:lnTo>
                <a:cubicBezTo>
                  <a:pt x="5714977" y="315140"/>
                  <a:pt x="5705599" y="330198"/>
                  <a:pt x="5694873" y="339088"/>
                </a:cubicBezTo>
                <a:cubicBezTo>
                  <a:pt x="5684147" y="347979"/>
                  <a:pt x="5670982" y="352425"/>
                  <a:pt x="5655380" y="352425"/>
                </a:cubicBezTo>
                <a:cubicBezTo>
                  <a:pt x="5646661" y="352425"/>
                  <a:pt x="5638057" y="351450"/>
                  <a:pt x="5629568" y="349499"/>
                </a:cubicBezTo>
                <a:lnTo>
                  <a:pt x="5629568" y="326612"/>
                </a:lnTo>
                <a:cubicBezTo>
                  <a:pt x="5635878" y="327989"/>
                  <a:pt x="5642933" y="328677"/>
                  <a:pt x="5650734" y="328677"/>
                </a:cubicBezTo>
                <a:cubicBezTo>
                  <a:pt x="5670351" y="328677"/>
                  <a:pt x="5684347" y="317664"/>
                  <a:pt x="5692722" y="295638"/>
                </a:cubicBezTo>
                <a:lnTo>
                  <a:pt x="5703219" y="268793"/>
                </a:lnTo>
                <a:close/>
                <a:moveTo>
                  <a:pt x="3513976" y="79158"/>
                </a:moveTo>
                <a:lnTo>
                  <a:pt x="3542541" y="79158"/>
                </a:lnTo>
                <a:lnTo>
                  <a:pt x="3542541" y="267760"/>
                </a:lnTo>
                <a:lnTo>
                  <a:pt x="3513976" y="267760"/>
                </a:lnTo>
                <a:close/>
                <a:moveTo>
                  <a:pt x="2055283" y="79158"/>
                </a:moveTo>
                <a:lnTo>
                  <a:pt x="2085914" y="79158"/>
                </a:lnTo>
                <a:lnTo>
                  <a:pt x="2127214" y="186709"/>
                </a:lnTo>
                <a:cubicBezTo>
                  <a:pt x="2136277" y="211260"/>
                  <a:pt x="2141898" y="228984"/>
                  <a:pt x="2144078" y="239883"/>
                </a:cubicBezTo>
                <a:lnTo>
                  <a:pt x="2145455" y="239883"/>
                </a:lnTo>
                <a:cubicBezTo>
                  <a:pt x="2146946" y="234032"/>
                  <a:pt x="2150072" y="224023"/>
                  <a:pt x="2154833" y="209854"/>
                </a:cubicBezTo>
                <a:cubicBezTo>
                  <a:pt x="2159594" y="195686"/>
                  <a:pt x="2175168" y="152121"/>
                  <a:pt x="2201553" y="79158"/>
                </a:cubicBezTo>
                <a:lnTo>
                  <a:pt x="2232184" y="79158"/>
                </a:lnTo>
                <a:lnTo>
                  <a:pt x="2151134" y="293917"/>
                </a:lnTo>
                <a:cubicBezTo>
                  <a:pt x="2143103" y="315140"/>
                  <a:pt x="2133724" y="330198"/>
                  <a:pt x="2122998" y="339088"/>
                </a:cubicBezTo>
                <a:cubicBezTo>
                  <a:pt x="2112272" y="347979"/>
                  <a:pt x="2099107" y="352425"/>
                  <a:pt x="2083505" y="352425"/>
                </a:cubicBezTo>
                <a:cubicBezTo>
                  <a:pt x="2074786" y="352425"/>
                  <a:pt x="2066182" y="351450"/>
                  <a:pt x="2057693" y="349499"/>
                </a:cubicBezTo>
                <a:lnTo>
                  <a:pt x="2057693" y="326612"/>
                </a:lnTo>
                <a:cubicBezTo>
                  <a:pt x="2064002" y="327989"/>
                  <a:pt x="2071058" y="328677"/>
                  <a:pt x="2078859" y="328677"/>
                </a:cubicBezTo>
                <a:cubicBezTo>
                  <a:pt x="2098476" y="328677"/>
                  <a:pt x="2112472" y="317664"/>
                  <a:pt x="2120847" y="295638"/>
                </a:cubicBezTo>
                <a:lnTo>
                  <a:pt x="2131344" y="268793"/>
                </a:lnTo>
                <a:close/>
                <a:moveTo>
                  <a:pt x="1875676" y="79158"/>
                </a:moveTo>
                <a:lnTo>
                  <a:pt x="1904242" y="79158"/>
                </a:lnTo>
                <a:lnTo>
                  <a:pt x="1904242" y="267760"/>
                </a:lnTo>
                <a:lnTo>
                  <a:pt x="1875676" y="267760"/>
                </a:lnTo>
                <a:close/>
                <a:moveTo>
                  <a:pt x="1511661" y="79158"/>
                </a:moveTo>
                <a:lnTo>
                  <a:pt x="1540571" y="79158"/>
                </a:lnTo>
                <a:lnTo>
                  <a:pt x="1540571" y="201508"/>
                </a:lnTo>
                <a:cubicBezTo>
                  <a:pt x="1540571" y="216881"/>
                  <a:pt x="1544070" y="228353"/>
                  <a:pt x="1551068" y="235925"/>
                </a:cubicBezTo>
                <a:cubicBezTo>
                  <a:pt x="1558066" y="243497"/>
                  <a:pt x="1569022" y="247282"/>
                  <a:pt x="1583936" y="247282"/>
                </a:cubicBezTo>
                <a:cubicBezTo>
                  <a:pt x="1603668" y="247282"/>
                  <a:pt x="1618094" y="241890"/>
                  <a:pt x="1627214" y="231107"/>
                </a:cubicBezTo>
                <a:cubicBezTo>
                  <a:pt x="1636335" y="220323"/>
                  <a:pt x="1640895" y="202713"/>
                  <a:pt x="1640895" y="178277"/>
                </a:cubicBezTo>
                <a:lnTo>
                  <a:pt x="1640895" y="79158"/>
                </a:lnTo>
                <a:lnTo>
                  <a:pt x="1669461" y="79158"/>
                </a:lnTo>
                <a:lnTo>
                  <a:pt x="1669461" y="267760"/>
                </a:lnTo>
                <a:lnTo>
                  <a:pt x="1645885" y="267760"/>
                </a:lnTo>
                <a:lnTo>
                  <a:pt x="1641755" y="242464"/>
                </a:lnTo>
                <a:lnTo>
                  <a:pt x="1640207" y="242464"/>
                </a:lnTo>
                <a:cubicBezTo>
                  <a:pt x="1634356" y="251757"/>
                  <a:pt x="1626239" y="258869"/>
                  <a:pt x="1615857" y="263802"/>
                </a:cubicBezTo>
                <a:cubicBezTo>
                  <a:pt x="1605475" y="268735"/>
                  <a:pt x="1593629" y="271202"/>
                  <a:pt x="1580322" y="271202"/>
                </a:cubicBezTo>
                <a:cubicBezTo>
                  <a:pt x="1557378" y="271202"/>
                  <a:pt x="1540198" y="265753"/>
                  <a:pt x="1528783" y="254854"/>
                </a:cubicBezTo>
                <a:cubicBezTo>
                  <a:pt x="1517368" y="243955"/>
                  <a:pt x="1511661" y="226518"/>
                  <a:pt x="1511661" y="202541"/>
                </a:cubicBezTo>
                <a:close/>
                <a:moveTo>
                  <a:pt x="197909" y="79158"/>
                </a:moveTo>
                <a:lnTo>
                  <a:pt x="228539" y="79158"/>
                </a:lnTo>
                <a:lnTo>
                  <a:pt x="269839" y="186709"/>
                </a:lnTo>
                <a:cubicBezTo>
                  <a:pt x="278902" y="211260"/>
                  <a:pt x="284523" y="228984"/>
                  <a:pt x="286703" y="239883"/>
                </a:cubicBezTo>
                <a:lnTo>
                  <a:pt x="288080" y="239883"/>
                </a:lnTo>
                <a:cubicBezTo>
                  <a:pt x="289571" y="234032"/>
                  <a:pt x="292697" y="224023"/>
                  <a:pt x="297458" y="209854"/>
                </a:cubicBezTo>
                <a:cubicBezTo>
                  <a:pt x="302219" y="195686"/>
                  <a:pt x="317793" y="152121"/>
                  <a:pt x="344179" y="79158"/>
                </a:cubicBezTo>
                <a:lnTo>
                  <a:pt x="374809" y="79158"/>
                </a:lnTo>
                <a:lnTo>
                  <a:pt x="293759" y="293917"/>
                </a:lnTo>
                <a:cubicBezTo>
                  <a:pt x="285728" y="315140"/>
                  <a:pt x="276350" y="330198"/>
                  <a:pt x="265623" y="339088"/>
                </a:cubicBezTo>
                <a:cubicBezTo>
                  <a:pt x="254897" y="347979"/>
                  <a:pt x="241732" y="352425"/>
                  <a:pt x="226130" y="352425"/>
                </a:cubicBezTo>
                <a:cubicBezTo>
                  <a:pt x="217411" y="352425"/>
                  <a:pt x="208807" y="351450"/>
                  <a:pt x="200318" y="349499"/>
                </a:cubicBezTo>
                <a:lnTo>
                  <a:pt x="200318" y="326612"/>
                </a:lnTo>
                <a:cubicBezTo>
                  <a:pt x="206627" y="327989"/>
                  <a:pt x="213683" y="328677"/>
                  <a:pt x="221484" y="328677"/>
                </a:cubicBezTo>
                <a:cubicBezTo>
                  <a:pt x="241101" y="328677"/>
                  <a:pt x="255097" y="317664"/>
                  <a:pt x="263472" y="295638"/>
                </a:cubicBezTo>
                <a:lnTo>
                  <a:pt x="273969" y="268793"/>
                </a:lnTo>
                <a:close/>
                <a:moveTo>
                  <a:pt x="5013624" y="76060"/>
                </a:moveTo>
                <a:cubicBezTo>
                  <a:pt x="5036109" y="76060"/>
                  <a:pt x="5052773" y="81051"/>
                  <a:pt x="5063614" y="91031"/>
                </a:cubicBezTo>
                <a:cubicBezTo>
                  <a:pt x="5074455" y="101012"/>
                  <a:pt x="5079876" y="117016"/>
                  <a:pt x="5079876" y="139043"/>
                </a:cubicBezTo>
                <a:lnTo>
                  <a:pt x="5079876" y="267760"/>
                </a:lnTo>
                <a:lnTo>
                  <a:pt x="5058709" y="267760"/>
                </a:lnTo>
                <a:lnTo>
                  <a:pt x="5053031" y="240915"/>
                </a:lnTo>
                <a:lnTo>
                  <a:pt x="5051654" y="240915"/>
                </a:lnTo>
                <a:cubicBezTo>
                  <a:pt x="5042247" y="252732"/>
                  <a:pt x="5032869" y="260734"/>
                  <a:pt x="5023519" y="264921"/>
                </a:cubicBezTo>
                <a:cubicBezTo>
                  <a:pt x="5014169" y="269108"/>
                  <a:pt x="5002496" y="271202"/>
                  <a:pt x="4988500" y="271202"/>
                </a:cubicBezTo>
                <a:cubicBezTo>
                  <a:pt x="4969800" y="271202"/>
                  <a:pt x="4955144" y="266384"/>
                  <a:pt x="4944533" y="256747"/>
                </a:cubicBezTo>
                <a:cubicBezTo>
                  <a:pt x="4933921" y="247110"/>
                  <a:pt x="4928615" y="233401"/>
                  <a:pt x="4928615" y="215619"/>
                </a:cubicBezTo>
                <a:cubicBezTo>
                  <a:pt x="4928615" y="177532"/>
                  <a:pt x="4959074" y="157570"/>
                  <a:pt x="5019991" y="155735"/>
                </a:cubicBezTo>
                <a:lnTo>
                  <a:pt x="5051998" y="154702"/>
                </a:lnTo>
                <a:lnTo>
                  <a:pt x="5051998" y="143000"/>
                </a:lnTo>
                <a:cubicBezTo>
                  <a:pt x="5051998" y="128201"/>
                  <a:pt x="5048815" y="117274"/>
                  <a:pt x="5042448" y="110219"/>
                </a:cubicBezTo>
                <a:cubicBezTo>
                  <a:pt x="5036081" y="103163"/>
                  <a:pt x="5025899" y="99636"/>
                  <a:pt x="5011903" y="99636"/>
                </a:cubicBezTo>
                <a:cubicBezTo>
                  <a:pt x="4996186" y="99636"/>
                  <a:pt x="4978404" y="104454"/>
                  <a:pt x="4958557" y="114091"/>
                </a:cubicBezTo>
                <a:lnTo>
                  <a:pt x="4949781" y="92236"/>
                </a:lnTo>
                <a:cubicBezTo>
                  <a:pt x="4959074" y="87188"/>
                  <a:pt x="4969255" y="83230"/>
                  <a:pt x="4980326" y="80362"/>
                </a:cubicBezTo>
                <a:cubicBezTo>
                  <a:pt x="4991397" y="77494"/>
                  <a:pt x="5002496" y="76060"/>
                  <a:pt x="5013624" y="76060"/>
                </a:cubicBezTo>
                <a:close/>
                <a:moveTo>
                  <a:pt x="3261024" y="76060"/>
                </a:moveTo>
                <a:cubicBezTo>
                  <a:pt x="3283509" y="76060"/>
                  <a:pt x="3300172" y="81051"/>
                  <a:pt x="3311014" y="91031"/>
                </a:cubicBezTo>
                <a:cubicBezTo>
                  <a:pt x="3321855" y="101012"/>
                  <a:pt x="3327275" y="117016"/>
                  <a:pt x="3327275" y="139043"/>
                </a:cubicBezTo>
                <a:lnTo>
                  <a:pt x="3327275" y="267760"/>
                </a:lnTo>
                <a:lnTo>
                  <a:pt x="3306109" y="267760"/>
                </a:lnTo>
                <a:lnTo>
                  <a:pt x="3300431" y="240915"/>
                </a:lnTo>
                <a:lnTo>
                  <a:pt x="3299054" y="240915"/>
                </a:lnTo>
                <a:cubicBezTo>
                  <a:pt x="3289647" y="252732"/>
                  <a:pt x="3280268" y="260734"/>
                  <a:pt x="3270918" y="264921"/>
                </a:cubicBezTo>
                <a:cubicBezTo>
                  <a:pt x="3261568" y="269108"/>
                  <a:pt x="3249896" y="271202"/>
                  <a:pt x="3235900" y="271202"/>
                </a:cubicBezTo>
                <a:cubicBezTo>
                  <a:pt x="3217200" y="271202"/>
                  <a:pt x="3202544" y="266384"/>
                  <a:pt x="3191933" y="256747"/>
                </a:cubicBezTo>
                <a:cubicBezTo>
                  <a:pt x="3181321" y="247110"/>
                  <a:pt x="3176015" y="233401"/>
                  <a:pt x="3176015" y="215619"/>
                </a:cubicBezTo>
                <a:cubicBezTo>
                  <a:pt x="3176015" y="177532"/>
                  <a:pt x="3206473" y="157570"/>
                  <a:pt x="3267391" y="155735"/>
                </a:cubicBezTo>
                <a:lnTo>
                  <a:pt x="3299398" y="154702"/>
                </a:lnTo>
                <a:lnTo>
                  <a:pt x="3299398" y="143000"/>
                </a:lnTo>
                <a:cubicBezTo>
                  <a:pt x="3299398" y="128201"/>
                  <a:pt x="3296215" y="117274"/>
                  <a:pt x="3289847" y="110219"/>
                </a:cubicBezTo>
                <a:cubicBezTo>
                  <a:pt x="3283480" y="103163"/>
                  <a:pt x="3273299" y="99636"/>
                  <a:pt x="3259303" y="99636"/>
                </a:cubicBezTo>
                <a:cubicBezTo>
                  <a:pt x="3243586" y="99636"/>
                  <a:pt x="3225804" y="104454"/>
                  <a:pt x="3205957" y="114091"/>
                </a:cubicBezTo>
                <a:lnTo>
                  <a:pt x="3197181" y="92236"/>
                </a:lnTo>
                <a:cubicBezTo>
                  <a:pt x="3206473" y="87188"/>
                  <a:pt x="3216655" y="83230"/>
                  <a:pt x="3227726" y="80362"/>
                </a:cubicBezTo>
                <a:cubicBezTo>
                  <a:pt x="3238797" y="77494"/>
                  <a:pt x="3249896" y="76060"/>
                  <a:pt x="3261024" y="76060"/>
                </a:cubicBezTo>
                <a:close/>
                <a:moveTo>
                  <a:pt x="5529067" y="75716"/>
                </a:moveTo>
                <a:cubicBezTo>
                  <a:pt x="5538933" y="75716"/>
                  <a:pt x="5547824" y="76863"/>
                  <a:pt x="5555740" y="79158"/>
                </a:cubicBezTo>
                <a:lnTo>
                  <a:pt x="5620959" y="79158"/>
                </a:lnTo>
                <a:lnTo>
                  <a:pt x="5620959" y="97226"/>
                </a:lnTo>
                <a:lnTo>
                  <a:pt x="5586026" y="101356"/>
                </a:lnTo>
                <a:cubicBezTo>
                  <a:pt x="5589238" y="105372"/>
                  <a:pt x="5592106" y="110620"/>
                  <a:pt x="5594630" y="117102"/>
                </a:cubicBezTo>
                <a:cubicBezTo>
                  <a:pt x="5597154" y="123584"/>
                  <a:pt x="5598416" y="130897"/>
                  <a:pt x="5598416" y="139043"/>
                </a:cubicBezTo>
                <a:cubicBezTo>
                  <a:pt x="5598416" y="157513"/>
                  <a:pt x="5592106" y="172254"/>
                  <a:pt x="5579487" y="183268"/>
                </a:cubicBezTo>
                <a:cubicBezTo>
                  <a:pt x="5566867" y="194281"/>
                  <a:pt x="5549545" y="199788"/>
                  <a:pt x="5527518" y="199788"/>
                </a:cubicBezTo>
                <a:cubicBezTo>
                  <a:pt x="5521897" y="199788"/>
                  <a:pt x="5516619" y="199329"/>
                  <a:pt x="5511686" y="198411"/>
                </a:cubicBezTo>
                <a:cubicBezTo>
                  <a:pt x="5499526" y="204835"/>
                  <a:pt x="5493446" y="212923"/>
                  <a:pt x="5493446" y="222675"/>
                </a:cubicBezTo>
                <a:cubicBezTo>
                  <a:pt x="5493446" y="227837"/>
                  <a:pt x="5495568" y="231652"/>
                  <a:pt x="5499813" y="234118"/>
                </a:cubicBezTo>
                <a:cubicBezTo>
                  <a:pt x="5504057" y="236585"/>
                  <a:pt x="5511342" y="237818"/>
                  <a:pt x="5521667" y="237818"/>
                </a:cubicBezTo>
                <a:lnTo>
                  <a:pt x="5555051" y="237818"/>
                </a:lnTo>
                <a:cubicBezTo>
                  <a:pt x="5575471" y="237818"/>
                  <a:pt x="5591160" y="242120"/>
                  <a:pt x="5602116" y="250724"/>
                </a:cubicBezTo>
                <a:cubicBezTo>
                  <a:pt x="5613071" y="259328"/>
                  <a:pt x="5618550" y="271833"/>
                  <a:pt x="5618550" y="288238"/>
                </a:cubicBezTo>
                <a:cubicBezTo>
                  <a:pt x="5618550" y="309117"/>
                  <a:pt x="5610175" y="325035"/>
                  <a:pt x="5593426" y="335991"/>
                </a:cubicBezTo>
                <a:cubicBezTo>
                  <a:pt x="5576676" y="346947"/>
                  <a:pt x="5552240" y="352425"/>
                  <a:pt x="5520118" y="352425"/>
                </a:cubicBezTo>
                <a:cubicBezTo>
                  <a:pt x="5495453" y="352425"/>
                  <a:pt x="5476438" y="347836"/>
                  <a:pt x="5463073" y="338658"/>
                </a:cubicBezTo>
                <a:cubicBezTo>
                  <a:pt x="5449708" y="329480"/>
                  <a:pt x="5443025" y="316517"/>
                  <a:pt x="5443025" y="299768"/>
                </a:cubicBezTo>
                <a:cubicBezTo>
                  <a:pt x="5443025" y="288295"/>
                  <a:pt x="5446697" y="278372"/>
                  <a:pt x="5454039" y="269997"/>
                </a:cubicBezTo>
                <a:cubicBezTo>
                  <a:pt x="5461381" y="261623"/>
                  <a:pt x="5471706" y="255944"/>
                  <a:pt x="5485014" y="252961"/>
                </a:cubicBezTo>
                <a:cubicBezTo>
                  <a:pt x="5480195" y="250781"/>
                  <a:pt x="5476151" y="247397"/>
                  <a:pt x="5472882" y="242808"/>
                </a:cubicBezTo>
                <a:cubicBezTo>
                  <a:pt x="5469612" y="238219"/>
                  <a:pt x="5467977" y="232885"/>
                  <a:pt x="5467977" y="226805"/>
                </a:cubicBezTo>
                <a:cubicBezTo>
                  <a:pt x="5467977" y="219921"/>
                  <a:pt x="5469813" y="213898"/>
                  <a:pt x="5473484" y="208736"/>
                </a:cubicBezTo>
                <a:cubicBezTo>
                  <a:pt x="5477155" y="203573"/>
                  <a:pt x="5482949" y="198583"/>
                  <a:pt x="5490864" y="193765"/>
                </a:cubicBezTo>
                <a:cubicBezTo>
                  <a:pt x="5481113" y="189749"/>
                  <a:pt x="5473168" y="182924"/>
                  <a:pt x="5467031" y="173287"/>
                </a:cubicBezTo>
                <a:cubicBezTo>
                  <a:pt x="5460894" y="163650"/>
                  <a:pt x="5457825" y="152637"/>
                  <a:pt x="5457825" y="140247"/>
                </a:cubicBezTo>
                <a:cubicBezTo>
                  <a:pt x="5457825" y="119597"/>
                  <a:pt x="5464020" y="103680"/>
                  <a:pt x="5476409" y="92494"/>
                </a:cubicBezTo>
                <a:cubicBezTo>
                  <a:pt x="5488799" y="81309"/>
                  <a:pt x="5506352" y="75716"/>
                  <a:pt x="5529067" y="75716"/>
                </a:cubicBezTo>
                <a:close/>
                <a:moveTo>
                  <a:pt x="5338850" y="75716"/>
                </a:moveTo>
                <a:cubicBezTo>
                  <a:pt x="5362483" y="75716"/>
                  <a:pt x="5381183" y="83489"/>
                  <a:pt x="5394949" y="99033"/>
                </a:cubicBezTo>
                <a:cubicBezTo>
                  <a:pt x="5408716" y="114578"/>
                  <a:pt x="5415599" y="135085"/>
                  <a:pt x="5415599" y="160553"/>
                </a:cubicBezTo>
                <a:lnTo>
                  <a:pt x="5415599" y="178621"/>
                </a:lnTo>
                <a:lnTo>
                  <a:pt x="5285677" y="178621"/>
                </a:lnTo>
                <a:cubicBezTo>
                  <a:pt x="5286251" y="200763"/>
                  <a:pt x="5291843" y="217570"/>
                  <a:pt x="5302455" y="229042"/>
                </a:cubicBezTo>
                <a:cubicBezTo>
                  <a:pt x="5313067" y="240514"/>
                  <a:pt x="5328009" y="246250"/>
                  <a:pt x="5347282" y="246250"/>
                </a:cubicBezTo>
                <a:cubicBezTo>
                  <a:pt x="5367588" y="246250"/>
                  <a:pt x="5387665" y="242005"/>
                  <a:pt x="5407511" y="233516"/>
                </a:cubicBezTo>
                <a:lnTo>
                  <a:pt x="5407511" y="258984"/>
                </a:lnTo>
                <a:cubicBezTo>
                  <a:pt x="5397416" y="263343"/>
                  <a:pt x="5387865" y="266470"/>
                  <a:pt x="5378860" y="268363"/>
                </a:cubicBezTo>
                <a:cubicBezTo>
                  <a:pt x="5369854" y="270255"/>
                  <a:pt x="5358984" y="271202"/>
                  <a:pt x="5346250" y="271202"/>
                </a:cubicBezTo>
                <a:cubicBezTo>
                  <a:pt x="5318373" y="271202"/>
                  <a:pt x="5296375" y="262712"/>
                  <a:pt x="5280256" y="245734"/>
                </a:cubicBezTo>
                <a:cubicBezTo>
                  <a:pt x="5264138" y="228755"/>
                  <a:pt x="5256079" y="205180"/>
                  <a:pt x="5256079" y="175008"/>
                </a:cubicBezTo>
                <a:cubicBezTo>
                  <a:pt x="5256079" y="144607"/>
                  <a:pt x="5263564" y="120458"/>
                  <a:pt x="5278536" y="102561"/>
                </a:cubicBezTo>
                <a:cubicBezTo>
                  <a:pt x="5293507" y="84664"/>
                  <a:pt x="5313612" y="75716"/>
                  <a:pt x="5338850" y="75716"/>
                </a:cubicBezTo>
                <a:close/>
                <a:moveTo>
                  <a:pt x="4895417" y="75716"/>
                </a:moveTo>
                <a:cubicBezTo>
                  <a:pt x="4903792" y="75716"/>
                  <a:pt x="4911306" y="76404"/>
                  <a:pt x="4917960" y="77781"/>
                </a:cubicBezTo>
                <a:lnTo>
                  <a:pt x="4914002" y="104282"/>
                </a:lnTo>
                <a:cubicBezTo>
                  <a:pt x="4906201" y="102561"/>
                  <a:pt x="4899317" y="101701"/>
                  <a:pt x="4893352" y="101701"/>
                </a:cubicBezTo>
                <a:cubicBezTo>
                  <a:pt x="4878094" y="101701"/>
                  <a:pt x="4865044" y="107896"/>
                  <a:pt x="4854204" y="120286"/>
                </a:cubicBezTo>
                <a:cubicBezTo>
                  <a:pt x="4843362" y="132675"/>
                  <a:pt x="4837942" y="148106"/>
                  <a:pt x="4837942" y="166576"/>
                </a:cubicBezTo>
                <a:lnTo>
                  <a:pt x="4837942" y="267760"/>
                </a:lnTo>
                <a:lnTo>
                  <a:pt x="4809376" y="267760"/>
                </a:lnTo>
                <a:lnTo>
                  <a:pt x="4809376" y="79158"/>
                </a:lnTo>
                <a:lnTo>
                  <a:pt x="4832951" y="79158"/>
                </a:lnTo>
                <a:lnTo>
                  <a:pt x="4836221" y="114091"/>
                </a:lnTo>
                <a:lnTo>
                  <a:pt x="4837598" y="114091"/>
                </a:lnTo>
                <a:cubicBezTo>
                  <a:pt x="4844595" y="101815"/>
                  <a:pt x="4853027" y="92351"/>
                  <a:pt x="4862893" y="85697"/>
                </a:cubicBezTo>
                <a:cubicBezTo>
                  <a:pt x="4872760" y="79043"/>
                  <a:pt x="4883601" y="75716"/>
                  <a:pt x="4895417" y="75716"/>
                </a:cubicBezTo>
                <a:close/>
                <a:moveTo>
                  <a:pt x="4086490" y="75716"/>
                </a:moveTo>
                <a:cubicBezTo>
                  <a:pt x="4106795" y="75716"/>
                  <a:pt x="4126642" y="79846"/>
                  <a:pt x="4146030" y="88106"/>
                </a:cubicBezTo>
                <a:lnTo>
                  <a:pt x="4135877" y="111337"/>
                </a:lnTo>
                <a:cubicBezTo>
                  <a:pt x="4116948" y="103536"/>
                  <a:pt x="4099797" y="99636"/>
                  <a:pt x="4084425" y="99636"/>
                </a:cubicBezTo>
                <a:cubicBezTo>
                  <a:pt x="4070887" y="99636"/>
                  <a:pt x="4060677" y="101758"/>
                  <a:pt x="4053794" y="106003"/>
                </a:cubicBezTo>
                <a:cubicBezTo>
                  <a:pt x="4046911" y="110247"/>
                  <a:pt x="4043469" y="116098"/>
                  <a:pt x="4043469" y="123555"/>
                </a:cubicBezTo>
                <a:cubicBezTo>
                  <a:pt x="4043469" y="128603"/>
                  <a:pt x="4044760" y="132905"/>
                  <a:pt x="4047341" y="136461"/>
                </a:cubicBezTo>
                <a:cubicBezTo>
                  <a:pt x="4049922" y="140018"/>
                  <a:pt x="4054081" y="143402"/>
                  <a:pt x="4059817" y="146614"/>
                </a:cubicBezTo>
                <a:cubicBezTo>
                  <a:pt x="4065553" y="149826"/>
                  <a:pt x="4076566" y="154473"/>
                  <a:pt x="4092857" y="160553"/>
                </a:cubicBezTo>
                <a:cubicBezTo>
                  <a:pt x="4115227" y="168698"/>
                  <a:pt x="4130342" y="176901"/>
                  <a:pt x="4138200" y="185161"/>
                </a:cubicBezTo>
                <a:cubicBezTo>
                  <a:pt x="4146059" y="193421"/>
                  <a:pt x="4149988" y="203803"/>
                  <a:pt x="4149988" y="216308"/>
                </a:cubicBezTo>
                <a:cubicBezTo>
                  <a:pt x="4149988" y="233860"/>
                  <a:pt x="4143449" y="247397"/>
                  <a:pt x="4130371" y="256919"/>
                </a:cubicBezTo>
                <a:cubicBezTo>
                  <a:pt x="4117292" y="266441"/>
                  <a:pt x="4098937" y="271202"/>
                  <a:pt x="4075304" y="271202"/>
                </a:cubicBezTo>
                <a:cubicBezTo>
                  <a:pt x="4050295" y="271202"/>
                  <a:pt x="4030792" y="267244"/>
                  <a:pt x="4016796" y="259328"/>
                </a:cubicBezTo>
                <a:lnTo>
                  <a:pt x="4016796" y="232827"/>
                </a:lnTo>
                <a:cubicBezTo>
                  <a:pt x="4025859" y="237416"/>
                  <a:pt x="4035582" y="241030"/>
                  <a:pt x="4045964" y="243669"/>
                </a:cubicBezTo>
                <a:cubicBezTo>
                  <a:pt x="4056346" y="246307"/>
                  <a:pt x="4066356" y="247627"/>
                  <a:pt x="4075993" y="247627"/>
                </a:cubicBezTo>
                <a:cubicBezTo>
                  <a:pt x="4090906" y="247627"/>
                  <a:pt x="4102378" y="245246"/>
                  <a:pt x="4110409" y="240485"/>
                </a:cubicBezTo>
                <a:cubicBezTo>
                  <a:pt x="4118440" y="235724"/>
                  <a:pt x="4122455" y="228468"/>
                  <a:pt x="4122455" y="218717"/>
                </a:cubicBezTo>
                <a:cubicBezTo>
                  <a:pt x="4122455" y="211375"/>
                  <a:pt x="4119271" y="205094"/>
                  <a:pt x="4112904" y="199874"/>
                </a:cubicBezTo>
                <a:cubicBezTo>
                  <a:pt x="4106537" y="194654"/>
                  <a:pt x="4094118" y="188488"/>
                  <a:pt x="4075648" y="181375"/>
                </a:cubicBezTo>
                <a:cubicBezTo>
                  <a:pt x="4058096" y="174836"/>
                  <a:pt x="4045620" y="169128"/>
                  <a:pt x="4038220" y="164253"/>
                </a:cubicBezTo>
                <a:cubicBezTo>
                  <a:pt x="4030821" y="159377"/>
                  <a:pt x="4025314" y="153842"/>
                  <a:pt x="4021700" y="147647"/>
                </a:cubicBezTo>
                <a:cubicBezTo>
                  <a:pt x="4018087" y="141452"/>
                  <a:pt x="4016280" y="134052"/>
                  <a:pt x="4016280" y="125448"/>
                </a:cubicBezTo>
                <a:cubicBezTo>
                  <a:pt x="4016280" y="110075"/>
                  <a:pt x="4022532" y="97943"/>
                  <a:pt x="4035037" y="89053"/>
                </a:cubicBezTo>
                <a:cubicBezTo>
                  <a:pt x="4047542" y="80162"/>
                  <a:pt x="4064692" y="75716"/>
                  <a:pt x="4086490" y="75716"/>
                </a:cubicBezTo>
                <a:close/>
                <a:moveTo>
                  <a:pt x="3898389" y="75716"/>
                </a:moveTo>
                <a:cubicBezTo>
                  <a:pt x="3921104" y="75716"/>
                  <a:pt x="3938198" y="81194"/>
                  <a:pt x="3949670" y="92150"/>
                </a:cubicBezTo>
                <a:cubicBezTo>
                  <a:pt x="3961142" y="103106"/>
                  <a:pt x="3966878" y="120630"/>
                  <a:pt x="3966878" y="144721"/>
                </a:cubicBezTo>
                <a:lnTo>
                  <a:pt x="3966878" y="267760"/>
                </a:lnTo>
                <a:lnTo>
                  <a:pt x="3938313" y="267760"/>
                </a:lnTo>
                <a:lnTo>
                  <a:pt x="3938313" y="145754"/>
                </a:lnTo>
                <a:cubicBezTo>
                  <a:pt x="3938313" y="130381"/>
                  <a:pt x="3934813" y="118909"/>
                  <a:pt x="3927816" y="111337"/>
                </a:cubicBezTo>
                <a:cubicBezTo>
                  <a:pt x="3920818" y="103766"/>
                  <a:pt x="3909861" y="99980"/>
                  <a:pt x="3894948" y="99980"/>
                </a:cubicBezTo>
                <a:cubicBezTo>
                  <a:pt x="3875216" y="99980"/>
                  <a:pt x="3860761" y="105314"/>
                  <a:pt x="3851583" y="115983"/>
                </a:cubicBezTo>
                <a:cubicBezTo>
                  <a:pt x="3842405" y="126653"/>
                  <a:pt x="3837816" y="144262"/>
                  <a:pt x="3837816" y="168813"/>
                </a:cubicBezTo>
                <a:lnTo>
                  <a:pt x="3837816" y="267760"/>
                </a:lnTo>
                <a:lnTo>
                  <a:pt x="3809251" y="267760"/>
                </a:lnTo>
                <a:lnTo>
                  <a:pt x="3809251" y="79158"/>
                </a:lnTo>
                <a:lnTo>
                  <a:pt x="3832482" y="79158"/>
                </a:lnTo>
                <a:lnTo>
                  <a:pt x="3837128" y="104970"/>
                </a:lnTo>
                <a:lnTo>
                  <a:pt x="3838505" y="104970"/>
                </a:lnTo>
                <a:cubicBezTo>
                  <a:pt x="3844355" y="95678"/>
                  <a:pt x="3852558" y="88479"/>
                  <a:pt x="3863112" y="83374"/>
                </a:cubicBezTo>
                <a:cubicBezTo>
                  <a:pt x="3873667" y="78269"/>
                  <a:pt x="3885426" y="75716"/>
                  <a:pt x="3898389" y="75716"/>
                </a:cubicBezTo>
                <a:close/>
                <a:moveTo>
                  <a:pt x="3676277" y="75716"/>
                </a:moveTo>
                <a:cubicBezTo>
                  <a:pt x="3702663" y="75716"/>
                  <a:pt x="3723629" y="84492"/>
                  <a:pt x="3739174" y="102045"/>
                </a:cubicBezTo>
                <a:cubicBezTo>
                  <a:pt x="3754718" y="119597"/>
                  <a:pt x="3762491" y="143345"/>
                  <a:pt x="3762491" y="173287"/>
                </a:cubicBezTo>
                <a:cubicBezTo>
                  <a:pt x="3762491" y="204032"/>
                  <a:pt x="3754747" y="228038"/>
                  <a:pt x="3739260" y="245303"/>
                </a:cubicBezTo>
                <a:cubicBezTo>
                  <a:pt x="3723772" y="262569"/>
                  <a:pt x="3702377" y="271202"/>
                  <a:pt x="3675073" y="271202"/>
                </a:cubicBezTo>
                <a:cubicBezTo>
                  <a:pt x="3658209" y="271202"/>
                  <a:pt x="3643238" y="267244"/>
                  <a:pt x="3630159" y="259328"/>
                </a:cubicBezTo>
                <a:cubicBezTo>
                  <a:pt x="3617081" y="251412"/>
                  <a:pt x="3606985" y="240055"/>
                  <a:pt x="3599873" y="225256"/>
                </a:cubicBezTo>
                <a:cubicBezTo>
                  <a:pt x="3592760" y="210457"/>
                  <a:pt x="3589204" y="193134"/>
                  <a:pt x="3589204" y="173287"/>
                </a:cubicBezTo>
                <a:cubicBezTo>
                  <a:pt x="3589204" y="142542"/>
                  <a:pt x="3596890" y="118593"/>
                  <a:pt x="3612263" y="101442"/>
                </a:cubicBezTo>
                <a:cubicBezTo>
                  <a:pt x="3627635" y="84292"/>
                  <a:pt x="3648974" y="75716"/>
                  <a:pt x="3676277" y="75716"/>
                </a:cubicBezTo>
                <a:close/>
                <a:moveTo>
                  <a:pt x="3142817" y="75716"/>
                </a:moveTo>
                <a:cubicBezTo>
                  <a:pt x="3151192" y="75716"/>
                  <a:pt x="3158706" y="76404"/>
                  <a:pt x="3165360" y="77781"/>
                </a:cubicBezTo>
                <a:lnTo>
                  <a:pt x="3161402" y="104282"/>
                </a:lnTo>
                <a:cubicBezTo>
                  <a:pt x="3153601" y="102561"/>
                  <a:pt x="3146718" y="101701"/>
                  <a:pt x="3140752" y="101701"/>
                </a:cubicBezTo>
                <a:cubicBezTo>
                  <a:pt x="3125494" y="101701"/>
                  <a:pt x="3112444" y="107896"/>
                  <a:pt x="3101603" y="120286"/>
                </a:cubicBezTo>
                <a:cubicBezTo>
                  <a:pt x="3090762" y="132675"/>
                  <a:pt x="3085341" y="148106"/>
                  <a:pt x="3085341" y="166576"/>
                </a:cubicBezTo>
                <a:lnTo>
                  <a:pt x="3085341" y="267760"/>
                </a:lnTo>
                <a:lnTo>
                  <a:pt x="3056776" y="267760"/>
                </a:lnTo>
                <a:lnTo>
                  <a:pt x="3056776" y="79158"/>
                </a:lnTo>
                <a:lnTo>
                  <a:pt x="3080351" y="79158"/>
                </a:lnTo>
                <a:lnTo>
                  <a:pt x="3083621" y="114091"/>
                </a:lnTo>
                <a:lnTo>
                  <a:pt x="3084997" y="114091"/>
                </a:lnTo>
                <a:cubicBezTo>
                  <a:pt x="3091995" y="101815"/>
                  <a:pt x="3100427" y="92351"/>
                  <a:pt x="3110293" y="85697"/>
                </a:cubicBezTo>
                <a:cubicBezTo>
                  <a:pt x="3120159" y="79043"/>
                  <a:pt x="3131000" y="75716"/>
                  <a:pt x="3142817" y="75716"/>
                </a:cubicBezTo>
                <a:close/>
                <a:moveTo>
                  <a:pt x="2929025" y="75716"/>
                </a:moveTo>
                <a:cubicBezTo>
                  <a:pt x="2952658" y="75716"/>
                  <a:pt x="2971358" y="83489"/>
                  <a:pt x="2985124" y="99033"/>
                </a:cubicBezTo>
                <a:cubicBezTo>
                  <a:pt x="2998891" y="114578"/>
                  <a:pt x="3005774" y="135085"/>
                  <a:pt x="3005774" y="160553"/>
                </a:cubicBezTo>
                <a:lnTo>
                  <a:pt x="3005774" y="178621"/>
                </a:lnTo>
                <a:lnTo>
                  <a:pt x="2875852" y="178621"/>
                </a:lnTo>
                <a:cubicBezTo>
                  <a:pt x="2876425" y="200763"/>
                  <a:pt x="2882018" y="217570"/>
                  <a:pt x="2892630" y="229042"/>
                </a:cubicBezTo>
                <a:cubicBezTo>
                  <a:pt x="2903242" y="240514"/>
                  <a:pt x="2918184" y="246250"/>
                  <a:pt x="2937457" y="246250"/>
                </a:cubicBezTo>
                <a:cubicBezTo>
                  <a:pt x="2957763" y="246250"/>
                  <a:pt x="2977839" y="242005"/>
                  <a:pt x="2997686" y="233516"/>
                </a:cubicBezTo>
                <a:lnTo>
                  <a:pt x="2997686" y="258984"/>
                </a:lnTo>
                <a:cubicBezTo>
                  <a:pt x="2987591" y="263343"/>
                  <a:pt x="2978040" y="266470"/>
                  <a:pt x="2969034" y="268363"/>
                </a:cubicBezTo>
                <a:cubicBezTo>
                  <a:pt x="2960029" y="270255"/>
                  <a:pt x="2949159" y="271202"/>
                  <a:pt x="2936425" y="271202"/>
                </a:cubicBezTo>
                <a:cubicBezTo>
                  <a:pt x="2908547" y="271202"/>
                  <a:pt x="2886550" y="262712"/>
                  <a:pt x="2870431" y="245734"/>
                </a:cubicBezTo>
                <a:cubicBezTo>
                  <a:pt x="2854313" y="228755"/>
                  <a:pt x="2846254" y="205180"/>
                  <a:pt x="2846254" y="175008"/>
                </a:cubicBezTo>
                <a:cubicBezTo>
                  <a:pt x="2846254" y="144607"/>
                  <a:pt x="2853739" y="120458"/>
                  <a:pt x="2868710" y="102561"/>
                </a:cubicBezTo>
                <a:cubicBezTo>
                  <a:pt x="2883682" y="84664"/>
                  <a:pt x="2903786" y="75716"/>
                  <a:pt x="2929025" y="75716"/>
                </a:cubicBezTo>
                <a:close/>
                <a:moveTo>
                  <a:pt x="2725438" y="75716"/>
                </a:moveTo>
                <a:cubicBezTo>
                  <a:pt x="2750447" y="75716"/>
                  <a:pt x="2769749" y="84263"/>
                  <a:pt x="2783344" y="101356"/>
                </a:cubicBezTo>
                <a:cubicBezTo>
                  <a:pt x="2796938" y="118450"/>
                  <a:pt x="2803735" y="142427"/>
                  <a:pt x="2803735" y="173287"/>
                </a:cubicBezTo>
                <a:cubicBezTo>
                  <a:pt x="2803735" y="204262"/>
                  <a:pt x="2796823" y="228325"/>
                  <a:pt x="2782999" y="245476"/>
                </a:cubicBezTo>
                <a:cubicBezTo>
                  <a:pt x="2769175" y="262626"/>
                  <a:pt x="2749988" y="271202"/>
                  <a:pt x="2725438" y="271202"/>
                </a:cubicBezTo>
                <a:cubicBezTo>
                  <a:pt x="2713163" y="271202"/>
                  <a:pt x="2701948" y="268936"/>
                  <a:pt x="2691796" y="264405"/>
                </a:cubicBezTo>
                <a:cubicBezTo>
                  <a:pt x="2681643" y="259873"/>
                  <a:pt x="2673125" y="252904"/>
                  <a:pt x="2666241" y="243497"/>
                </a:cubicBezTo>
                <a:lnTo>
                  <a:pt x="2664176" y="243497"/>
                </a:lnTo>
                <a:cubicBezTo>
                  <a:pt x="2665553" y="254510"/>
                  <a:pt x="2666241" y="264950"/>
                  <a:pt x="2666241" y="274816"/>
                </a:cubicBezTo>
                <a:lnTo>
                  <a:pt x="2666241" y="352425"/>
                </a:lnTo>
                <a:lnTo>
                  <a:pt x="2637676" y="352425"/>
                </a:lnTo>
                <a:lnTo>
                  <a:pt x="2637676" y="79158"/>
                </a:lnTo>
                <a:lnTo>
                  <a:pt x="2660907" y="79158"/>
                </a:lnTo>
                <a:lnTo>
                  <a:pt x="2664865" y="104970"/>
                </a:lnTo>
                <a:lnTo>
                  <a:pt x="2666241" y="104970"/>
                </a:lnTo>
                <a:cubicBezTo>
                  <a:pt x="2673584" y="94645"/>
                  <a:pt x="2682130" y="87188"/>
                  <a:pt x="2691882" y="82599"/>
                </a:cubicBezTo>
                <a:cubicBezTo>
                  <a:pt x="2701633" y="78011"/>
                  <a:pt x="2712818" y="75716"/>
                  <a:pt x="2725438" y="75716"/>
                </a:cubicBezTo>
                <a:close/>
                <a:moveTo>
                  <a:pt x="1818842" y="75716"/>
                </a:moveTo>
                <a:cubicBezTo>
                  <a:pt x="1827217" y="75716"/>
                  <a:pt x="1834731" y="76404"/>
                  <a:pt x="1841385" y="77781"/>
                </a:cubicBezTo>
                <a:lnTo>
                  <a:pt x="1837427" y="104282"/>
                </a:lnTo>
                <a:cubicBezTo>
                  <a:pt x="1829626" y="102561"/>
                  <a:pt x="1822743" y="101701"/>
                  <a:pt x="1816777" y="101701"/>
                </a:cubicBezTo>
                <a:cubicBezTo>
                  <a:pt x="1801519" y="101701"/>
                  <a:pt x="1788470" y="107896"/>
                  <a:pt x="1777628" y="120286"/>
                </a:cubicBezTo>
                <a:cubicBezTo>
                  <a:pt x="1766787" y="132675"/>
                  <a:pt x="1761367" y="148106"/>
                  <a:pt x="1761367" y="166576"/>
                </a:cubicBezTo>
                <a:lnTo>
                  <a:pt x="1761367" y="267760"/>
                </a:lnTo>
                <a:lnTo>
                  <a:pt x="1732801" y="267760"/>
                </a:lnTo>
                <a:lnTo>
                  <a:pt x="1732801" y="79158"/>
                </a:lnTo>
                <a:lnTo>
                  <a:pt x="1756376" y="79158"/>
                </a:lnTo>
                <a:lnTo>
                  <a:pt x="1759646" y="114091"/>
                </a:lnTo>
                <a:lnTo>
                  <a:pt x="1761023" y="114091"/>
                </a:lnTo>
                <a:cubicBezTo>
                  <a:pt x="1768021" y="101815"/>
                  <a:pt x="1776453" y="92351"/>
                  <a:pt x="1786319" y="85697"/>
                </a:cubicBezTo>
                <a:cubicBezTo>
                  <a:pt x="1796184" y="79043"/>
                  <a:pt x="1807026" y="75716"/>
                  <a:pt x="1818842" y="75716"/>
                </a:cubicBezTo>
                <a:close/>
                <a:moveTo>
                  <a:pt x="1419541" y="75716"/>
                </a:moveTo>
                <a:cubicBezTo>
                  <a:pt x="1428604" y="75716"/>
                  <a:pt x="1437667" y="76691"/>
                  <a:pt x="1446730" y="78642"/>
                </a:cubicBezTo>
                <a:cubicBezTo>
                  <a:pt x="1455793" y="80592"/>
                  <a:pt x="1462906" y="82886"/>
                  <a:pt x="1468068" y="85525"/>
                </a:cubicBezTo>
                <a:lnTo>
                  <a:pt x="1459292" y="109788"/>
                </a:lnTo>
                <a:cubicBezTo>
                  <a:pt x="1452982" y="107265"/>
                  <a:pt x="1446099" y="105171"/>
                  <a:pt x="1438642" y="103507"/>
                </a:cubicBezTo>
                <a:cubicBezTo>
                  <a:pt x="1431185" y="101844"/>
                  <a:pt x="1424589" y="101012"/>
                  <a:pt x="1418853" y="101012"/>
                </a:cubicBezTo>
                <a:cubicBezTo>
                  <a:pt x="1380536" y="101012"/>
                  <a:pt x="1361377" y="125448"/>
                  <a:pt x="1361377" y="174319"/>
                </a:cubicBezTo>
                <a:cubicBezTo>
                  <a:pt x="1361377" y="197493"/>
                  <a:pt x="1366052" y="215275"/>
                  <a:pt x="1375402" y="227665"/>
                </a:cubicBezTo>
                <a:cubicBezTo>
                  <a:pt x="1384752" y="240055"/>
                  <a:pt x="1398604" y="246250"/>
                  <a:pt x="1416960" y="246250"/>
                </a:cubicBezTo>
                <a:cubicBezTo>
                  <a:pt x="1432677" y="246250"/>
                  <a:pt x="1448795" y="242866"/>
                  <a:pt x="1465315" y="236097"/>
                </a:cubicBezTo>
                <a:lnTo>
                  <a:pt x="1465315" y="261393"/>
                </a:lnTo>
                <a:cubicBezTo>
                  <a:pt x="1452696" y="267932"/>
                  <a:pt x="1436806" y="271202"/>
                  <a:pt x="1417648" y="271202"/>
                </a:cubicBezTo>
                <a:cubicBezTo>
                  <a:pt x="1390344" y="271202"/>
                  <a:pt x="1369207" y="262798"/>
                  <a:pt x="1354236" y="245992"/>
                </a:cubicBezTo>
                <a:cubicBezTo>
                  <a:pt x="1339264" y="229185"/>
                  <a:pt x="1331779" y="205409"/>
                  <a:pt x="1331779" y="174664"/>
                </a:cubicBezTo>
                <a:cubicBezTo>
                  <a:pt x="1331779" y="143115"/>
                  <a:pt x="1339379" y="118737"/>
                  <a:pt x="1354580" y="101529"/>
                </a:cubicBezTo>
                <a:cubicBezTo>
                  <a:pt x="1369780" y="84320"/>
                  <a:pt x="1391434" y="75716"/>
                  <a:pt x="1419541" y="75716"/>
                </a:cubicBezTo>
                <a:close/>
                <a:moveTo>
                  <a:pt x="1214526" y="75716"/>
                </a:moveTo>
                <a:cubicBezTo>
                  <a:pt x="1238158" y="75716"/>
                  <a:pt x="1256858" y="83489"/>
                  <a:pt x="1270625" y="99033"/>
                </a:cubicBezTo>
                <a:cubicBezTo>
                  <a:pt x="1284391" y="114578"/>
                  <a:pt x="1291274" y="135085"/>
                  <a:pt x="1291274" y="160553"/>
                </a:cubicBezTo>
                <a:lnTo>
                  <a:pt x="1291274" y="178621"/>
                </a:lnTo>
                <a:lnTo>
                  <a:pt x="1161352" y="178621"/>
                </a:lnTo>
                <a:cubicBezTo>
                  <a:pt x="1161926" y="200763"/>
                  <a:pt x="1167518" y="217570"/>
                  <a:pt x="1178130" y="229042"/>
                </a:cubicBezTo>
                <a:cubicBezTo>
                  <a:pt x="1188742" y="240514"/>
                  <a:pt x="1203684" y="246250"/>
                  <a:pt x="1222958" y="246250"/>
                </a:cubicBezTo>
                <a:cubicBezTo>
                  <a:pt x="1243263" y="246250"/>
                  <a:pt x="1263340" y="242005"/>
                  <a:pt x="1283187" y="233516"/>
                </a:cubicBezTo>
                <a:lnTo>
                  <a:pt x="1283187" y="258984"/>
                </a:lnTo>
                <a:cubicBezTo>
                  <a:pt x="1273091" y="263343"/>
                  <a:pt x="1263540" y="266470"/>
                  <a:pt x="1254535" y="268363"/>
                </a:cubicBezTo>
                <a:cubicBezTo>
                  <a:pt x="1245529" y="270255"/>
                  <a:pt x="1234659" y="271202"/>
                  <a:pt x="1221925" y="271202"/>
                </a:cubicBezTo>
                <a:cubicBezTo>
                  <a:pt x="1194048" y="271202"/>
                  <a:pt x="1172050" y="262712"/>
                  <a:pt x="1155932" y="245734"/>
                </a:cubicBezTo>
                <a:cubicBezTo>
                  <a:pt x="1139813" y="228755"/>
                  <a:pt x="1131754" y="205180"/>
                  <a:pt x="1131754" y="175008"/>
                </a:cubicBezTo>
                <a:cubicBezTo>
                  <a:pt x="1131754" y="144607"/>
                  <a:pt x="1139240" y="120458"/>
                  <a:pt x="1154211" y="102561"/>
                </a:cubicBezTo>
                <a:cubicBezTo>
                  <a:pt x="1169182" y="84664"/>
                  <a:pt x="1189287" y="75716"/>
                  <a:pt x="1214526" y="75716"/>
                </a:cubicBezTo>
                <a:close/>
                <a:moveTo>
                  <a:pt x="1028965" y="75716"/>
                </a:moveTo>
                <a:cubicBezTo>
                  <a:pt x="1049271" y="75716"/>
                  <a:pt x="1069117" y="79846"/>
                  <a:pt x="1088505" y="88106"/>
                </a:cubicBezTo>
                <a:lnTo>
                  <a:pt x="1078352" y="111337"/>
                </a:lnTo>
                <a:cubicBezTo>
                  <a:pt x="1059423" y="103536"/>
                  <a:pt x="1042272" y="99636"/>
                  <a:pt x="1026900" y="99636"/>
                </a:cubicBezTo>
                <a:cubicBezTo>
                  <a:pt x="1013363" y="99636"/>
                  <a:pt x="1003152" y="101758"/>
                  <a:pt x="996269" y="106003"/>
                </a:cubicBezTo>
                <a:cubicBezTo>
                  <a:pt x="989386" y="110247"/>
                  <a:pt x="985944" y="116098"/>
                  <a:pt x="985944" y="123555"/>
                </a:cubicBezTo>
                <a:cubicBezTo>
                  <a:pt x="985944" y="128603"/>
                  <a:pt x="987235" y="132905"/>
                  <a:pt x="989816" y="136461"/>
                </a:cubicBezTo>
                <a:cubicBezTo>
                  <a:pt x="992397" y="140018"/>
                  <a:pt x="996556" y="143402"/>
                  <a:pt x="1002292" y="146614"/>
                </a:cubicBezTo>
                <a:cubicBezTo>
                  <a:pt x="1008028" y="149826"/>
                  <a:pt x="1019041" y="154473"/>
                  <a:pt x="1035332" y="160553"/>
                </a:cubicBezTo>
                <a:cubicBezTo>
                  <a:pt x="1057703" y="168698"/>
                  <a:pt x="1072817" y="176901"/>
                  <a:pt x="1080676" y="185161"/>
                </a:cubicBezTo>
                <a:cubicBezTo>
                  <a:pt x="1088534" y="193421"/>
                  <a:pt x="1092463" y="203803"/>
                  <a:pt x="1092463" y="216308"/>
                </a:cubicBezTo>
                <a:cubicBezTo>
                  <a:pt x="1092463" y="233860"/>
                  <a:pt x="1085924" y="247397"/>
                  <a:pt x="1072846" y="256919"/>
                </a:cubicBezTo>
                <a:cubicBezTo>
                  <a:pt x="1059768" y="266441"/>
                  <a:pt x="1041412" y="271202"/>
                  <a:pt x="1017779" y="271202"/>
                </a:cubicBezTo>
                <a:cubicBezTo>
                  <a:pt x="992770" y="271202"/>
                  <a:pt x="973267" y="267244"/>
                  <a:pt x="959271" y="259328"/>
                </a:cubicBezTo>
                <a:lnTo>
                  <a:pt x="959271" y="232827"/>
                </a:lnTo>
                <a:cubicBezTo>
                  <a:pt x="968334" y="237416"/>
                  <a:pt x="978057" y="241030"/>
                  <a:pt x="988439" y="243669"/>
                </a:cubicBezTo>
                <a:cubicBezTo>
                  <a:pt x="998822" y="246307"/>
                  <a:pt x="1008831" y="247627"/>
                  <a:pt x="1018468" y="247627"/>
                </a:cubicBezTo>
                <a:cubicBezTo>
                  <a:pt x="1033382" y="247627"/>
                  <a:pt x="1044854" y="245246"/>
                  <a:pt x="1052884" y="240485"/>
                </a:cubicBezTo>
                <a:cubicBezTo>
                  <a:pt x="1060915" y="235724"/>
                  <a:pt x="1064930" y="228468"/>
                  <a:pt x="1064930" y="218717"/>
                </a:cubicBezTo>
                <a:cubicBezTo>
                  <a:pt x="1064930" y="211375"/>
                  <a:pt x="1061746" y="205094"/>
                  <a:pt x="1055380" y="199874"/>
                </a:cubicBezTo>
                <a:cubicBezTo>
                  <a:pt x="1049012" y="194654"/>
                  <a:pt x="1036594" y="188488"/>
                  <a:pt x="1018124" y="181375"/>
                </a:cubicBezTo>
                <a:cubicBezTo>
                  <a:pt x="1000571" y="174836"/>
                  <a:pt x="988095" y="169128"/>
                  <a:pt x="980696" y="164253"/>
                </a:cubicBezTo>
                <a:cubicBezTo>
                  <a:pt x="973296" y="159377"/>
                  <a:pt x="967789" y="153842"/>
                  <a:pt x="964176" y="147647"/>
                </a:cubicBezTo>
                <a:cubicBezTo>
                  <a:pt x="960562" y="141452"/>
                  <a:pt x="958755" y="134052"/>
                  <a:pt x="958755" y="125448"/>
                </a:cubicBezTo>
                <a:cubicBezTo>
                  <a:pt x="958755" y="110075"/>
                  <a:pt x="965007" y="97943"/>
                  <a:pt x="977512" y="89053"/>
                </a:cubicBezTo>
                <a:cubicBezTo>
                  <a:pt x="990017" y="80162"/>
                  <a:pt x="1007168" y="75716"/>
                  <a:pt x="1028965" y="75716"/>
                </a:cubicBezTo>
                <a:close/>
                <a:moveTo>
                  <a:pt x="913967" y="75716"/>
                </a:moveTo>
                <a:cubicBezTo>
                  <a:pt x="922342" y="75716"/>
                  <a:pt x="929856" y="76404"/>
                  <a:pt x="936510" y="77781"/>
                </a:cubicBezTo>
                <a:lnTo>
                  <a:pt x="932552" y="104282"/>
                </a:lnTo>
                <a:cubicBezTo>
                  <a:pt x="924751" y="102561"/>
                  <a:pt x="917868" y="101701"/>
                  <a:pt x="911902" y="101701"/>
                </a:cubicBezTo>
                <a:cubicBezTo>
                  <a:pt x="896644" y="101701"/>
                  <a:pt x="883595" y="107896"/>
                  <a:pt x="872753" y="120286"/>
                </a:cubicBezTo>
                <a:cubicBezTo>
                  <a:pt x="861912" y="132675"/>
                  <a:pt x="856492" y="148106"/>
                  <a:pt x="856492" y="166576"/>
                </a:cubicBezTo>
                <a:lnTo>
                  <a:pt x="856492" y="267760"/>
                </a:lnTo>
                <a:lnTo>
                  <a:pt x="827926" y="267760"/>
                </a:lnTo>
                <a:lnTo>
                  <a:pt x="827926" y="79158"/>
                </a:lnTo>
                <a:lnTo>
                  <a:pt x="851501" y="79158"/>
                </a:lnTo>
                <a:lnTo>
                  <a:pt x="854771" y="114091"/>
                </a:lnTo>
                <a:lnTo>
                  <a:pt x="856147" y="114091"/>
                </a:lnTo>
                <a:cubicBezTo>
                  <a:pt x="863146" y="101815"/>
                  <a:pt x="871577" y="92351"/>
                  <a:pt x="881444" y="85697"/>
                </a:cubicBezTo>
                <a:cubicBezTo>
                  <a:pt x="891310" y="79043"/>
                  <a:pt x="902151" y="75716"/>
                  <a:pt x="913967" y="75716"/>
                </a:cubicBezTo>
                <a:close/>
                <a:moveTo>
                  <a:pt x="700176" y="75716"/>
                </a:moveTo>
                <a:cubicBezTo>
                  <a:pt x="723808" y="75716"/>
                  <a:pt x="742508" y="83489"/>
                  <a:pt x="756274" y="99033"/>
                </a:cubicBezTo>
                <a:cubicBezTo>
                  <a:pt x="770041" y="114578"/>
                  <a:pt x="776924" y="135085"/>
                  <a:pt x="776924" y="160553"/>
                </a:cubicBezTo>
                <a:lnTo>
                  <a:pt x="776924" y="178621"/>
                </a:lnTo>
                <a:lnTo>
                  <a:pt x="647002" y="178621"/>
                </a:lnTo>
                <a:cubicBezTo>
                  <a:pt x="647576" y="200763"/>
                  <a:pt x="653168" y="217570"/>
                  <a:pt x="663780" y="229042"/>
                </a:cubicBezTo>
                <a:cubicBezTo>
                  <a:pt x="674392" y="240514"/>
                  <a:pt x="689334" y="246250"/>
                  <a:pt x="708608" y="246250"/>
                </a:cubicBezTo>
                <a:cubicBezTo>
                  <a:pt x="728913" y="246250"/>
                  <a:pt x="748989" y="242005"/>
                  <a:pt x="768837" y="233516"/>
                </a:cubicBezTo>
                <a:lnTo>
                  <a:pt x="768837" y="258984"/>
                </a:lnTo>
                <a:cubicBezTo>
                  <a:pt x="758741" y="263343"/>
                  <a:pt x="749191" y="266470"/>
                  <a:pt x="740185" y="268363"/>
                </a:cubicBezTo>
                <a:cubicBezTo>
                  <a:pt x="731179" y="270255"/>
                  <a:pt x="720309" y="271202"/>
                  <a:pt x="707575" y="271202"/>
                </a:cubicBezTo>
                <a:cubicBezTo>
                  <a:pt x="679698" y="271202"/>
                  <a:pt x="657700" y="262712"/>
                  <a:pt x="641582" y="245734"/>
                </a:cubicBezTo>
                <a:cubicBezTo>
                  <a:pt x="625463" y="228755"/>
                  <a:pt x="617404" y="205180"/>
                  <a:pt x="617404" y="175008"/>
                </a:cubicBezTo>
                <a:cubicBezTo>
                  <a:pt x="617404" y="144607"/>
                  <a:pt x="624889" y="120458"/>
                  <a:pt x="639861" y="102561"/>
                </a:cubicBezTo>
                <a:cubicBezTo>
                  <a:pt x="654832" y="84664"/>
                  <a:pt x="674937" y="75716"/>
                  <a:pt x="700176" y="75716"/>
                </a:cubicBezTo>
                <a:close/>
                <a:moveTo>
                  <a:pt x="2469002" y="38374"/>
                </a:moveTo>
                <a:cubicBezTo>
                  <a:pt x="2441125" y="38374"/>
                  <a:pt x="2419930" y="47179"/>
                  <a:pt x="2405418" y="64789"/>
                </a:cubicBezTo>
                <a:cubicBezTo>
                  <a:pt x="2390906" y="82399"/>
                  <a:pt x="2383649" y="108010"/>
                  <a:pt x="2383649" y="141624"/>
                </a:cubicBezTo>
                <a:cubicBezTo>
                  <a:pt x="2383649" y="175696"/>
                  <a:pt x="2390906" y="201537"/>
                  <a:pt x="2405418" y="219147"/>
                </a:cubicBezTo>
                <a:cubicBezTo>
                  <a:pt x="2419930" y="236757"/>
                  <a:pt x="2441010" y="245562"/>
                  <a:pt x="2468658" y="245562"/>
                </a:cubicBezTo>
                <a:cubicBezTo>
                  <a:pt x="2496535" y="245562"/>
                  <a:pt x="2517587" y="236785"/>
                  <a:pt x="2531812" y="219233"/>
                </a:cubicBezTo>
                <a:cubicBezTo>
                  <a:pt x="2546038" y="201681"/>
                  <a:pt x="2553151" y="175811"/>
                  <a:pt x="2553151" y="141624"/>
                </a:cubicBezTo>
                <a:cubicBezTo>
                  <a:pt x="2553151" y="107781"/>
                  <a:pt x="2546066" y="82112"/>
                  <a:pt x="2531898" y="64617"/>
                </a:cubicBezTo>
                <a:cubicBezTo>
                  <a:pt x="2517730" y="47122"/>
                  <a:pt x="2496765" y="38374"/>
                  <a:pt x="2469002" y="38374"/>
                </a:cubicBezTo>
                <a:close/>
                <a:moveTo>
                  <a:pt x="5156862" y="35449"/>
                </a:moveTo>
                <a:lnTo>
                  <a:pt x="5173381" y="35449"/>
                </a:lnTo>
                <a:lnTo>
                  <a:pt x="5173381" y="79158"/>
                </a:lnTo>
                <a:lnTo>
                  <a:pt x="5228104" y="79158"/>
                </a:lnTo>
                <a:lnTo>
                  <a:pt x="5228104" y="101356"/>
                </a:lnTo>
                <a:lnTo>
                  <a:pt x="5173381" y="101356"/>
                </a:lnTo>
                <a:lnTo>
                  <a:pt x="5173381" y="212350"/>
                </a:lnTo>
                <a:cubicBezTo>
                  <a:pt x="5173381" y="223707"/>
                  <a:pt x="5176077" y="232426"/>
                  <a:pt x="5181469" y="238506"/>
                </a:cubicBezTo>
                <a:cubicBezTo>
                  <a:pt x="5186861" y="244586"/>
                  <a:pt x="5194260" y="247627"/>
                  <a:pt x="5203668" y="247627"/>
                </a:cubicBezTo>
                <a:cubicBezTo>
                  <a:pt x="5208715" y="247627"/>
                  <a:pt x="5213591" y="247254"/>
                  <a:pt x="5218295" y="246508"/>
                </a:cubicBezTo>
                <a:cubicBezTo>
                  <a:pt x="5222998" y="245762"/>
                  <a:pt x="5226727" y="244988"/>
                  <a:pt x="5229480" y="244185"/>
                </a:cubicBezTo>
                <a:lnTo>
                  <a:pt x="5229480" y="266039"/>
                </a:lnTo>
                <a:cubicBezTo>
                  <a:pt x="5226383" y="267531"/>
                  <a:pt x="5221823" y="268764"/>
                  <a:pt x="5215800" y="269739"/>
                </a:cubicBezTo>
                <a:cubicBezTo>
                  <a:pt x="5209777" y="270714"/>
                  <a:pt x="5204356" y="271202"/>
                  <a:pt x="5199538" y="271202"/>
                </a:cubicBezTo>
                <a:cubicBezTo>
                  <a:pt x="5163057" y="271202"/>
                  <a:pt x="5144816" y="251986"/>
                  <a:pt x="5144816" y="213554"/>
                </a:cubicBezTo>
                <a:lnTo>
                  <a:pt x="5144816" y="101356"/>
                </a:lnTo>
                <a:lnTo>
                  <a:pt x="5117799" y="101356"/>
                </a:lnTo>
                <a:lnTo>
                  <a:pt x="5117799" y="87590"/>
                </a:lnTo>
                <a:lnTo>
                  <a:pt x="5144816" y="75716"/>
                </a:lnTo>
                <a:close/>
                <a:moveTo>
                  <a:pt x="4699662" y="35449"/>
                </a:moveTo>
                <a:lnTo>
                  <a:pt x="4716181" y="35449"/>
                </a:lnTo>
                <a:lnTo>
                  <a:pt x="4716181" y="79158"/>
                </a:lnTo>
                <a:lnTo>
                  <a:pt x="4770904" y="79158"/>
                </a:lnTo>
                <a:lnTo>
                  <a:pt x="4770904" y="101356"/>
                </a:lnTo>
                <a:lnTo>
                  <a:pt x="4716181" y="101356"/>
                </a:lnTo>
                <a:lnTo>
                  <a:pt x="4716181" y="212350"/>
                </a:lnTo>
                <a:cubicBezTo>
                  <a:pt x="4716181" y="223707"/>
                  <a:pt x="4718877" y="232426"/>
                  <a:pt x="4724269" y="238506"/>
                </a:cubicBezTo>
                <a:cubicBezTo>
                  <a:pt x="4729661" y="244586"/>
                  <a:pt x="4737061" y="247627"/>
                  <a:pt x="4746468" y="247627"/>
                </a:cubicBezTo>
                <a:cubicBezTo>
                  <a:pt x="4751516" y="247627"/>
                  <a:pt x="4756391" y="247254"/>
                  <a:pt x="4761095" y="246508"/>
                </a:cubicBezTo>
                <a:cubicBezTo>
                  <a:pt x="4765799" y="245762"/>
                  <a:pt x="4769527" y="244988"/>
                  <a:pt x="4772280" y="244185"/>
                </a:cubicBezTo>
                <a:lnTo>
                  <a:pt x="4772280" y="266039"/>
                </a:lnTo>
                <a:cubicBezTo>
                  <a:pt x="4769183" y="267531"/>
                  <a:pt x="4764623" y="268764"/>
                  <a:pt x="4758600" y="269739"/>
                </a:cubicBezTo>
                <a:cubicBezTo>
                  <a:pt x="4752577" y="270714"/>
                  <a:pt x="4747156" y="271202"/>
                  <a:pt x="4742338" y="271202"/>
                </a:cubicBezTo>
                <a:cubicBezTo>
                  <a:pt x="4705857" y="271202"/>
                  <a:pt x="4687616" y="251986"/>
                  <a:pt x="4687616" y="213554"/>
                </a:cubicBezTo>
                <a:lnTo>
                  <a:pt x="4687616" y="101356"/>
                </a:lnTo>
                <a:lnTo>
                  <a:pt x="4660599" y="101356"/>
                </a:lnTo>
                <a:lnTo>
                  <a:pt x="4660599" y="87590"/>
                </a:lnTo>
                <a:lnTo>
                  <a:pt x="4687616" y="75716"/>
                </a:lnTo>
                <a:close/>
                <a:moveTo>
                  <a:pt x="3404261" y="35449"/>
                </a:moveTo>
                <a:lnTo>
                  <a:pt x="3420781" y="35449"/>
                </a:lnTo>
                <a:lnTo>
                  <a:pt x="3420781" y="79158"/>
                </a:lnTo>
                <a:lnTo>
                  <a:pt x="3475504" y="79158"/>
                </a:lnTo>
                <a:lnTo>
                  <a:pt x="3475504" y="101356"/>
                </a:lnTo>
                <a:lnTo>
                  <a:pt x="3420781" y="101356"/>
                </a:lnTo>
                <a:lnTo>
                  <a:pt x="3420781" y="212350"/>
                </a:lnTo>
                <a:cubicBezTo>
                  <a:pt x="3420781" y="223707"/>
                  <a:pt x="3423477" y="232426"/>
                  <a:pt x="3428869" y="238506"/>
                </a:cubicBezTo>
                <a:cubicBezTo>
                  <a:pt x="3434261" y="244586"/>
                  <a:pt x="3441661" y="247627"/>
                  <a:pt x="3451068" y="247627"/>
                </a:cubicBezTo>
                <a:cubicBezTo>
                  <a:pt x="3456116" y="247627"/>
                  <a:pt x="3460991" y="247254"/>
                  <a:pt x="3465695" y="246508"/>
                </a:cubicBezTo>
                <a:cubicBezTo>
                  <a:pt x="3470398" y="245762"/>
                  <a:pt x="3474127" y="244988"/>
                  <a:pt x="3476880" y="244185"/>
                </a:cubicBezTo>
                <a:lnTo>
                  <a:pt x="3476880" y="266039"/>
                </a:lnTo>
                <a:cubicBezTo>
                  <a:pt x="3473783" y="267531"/>
                  <a:pt x="3469223" y="268764"/>
                  <a:pt x="3463200" y="269739"/>
                </a:cubicBezTo>
                <a:cubicBezTo>
                  <a:pt x="3457177" y="270714"/>
                  <a:pt x="3451756" y="271202"/>
                  <a:pt x="3446938" y="271202"/>
                </a:cubicBezTo>
                <a:cubicBezTo>
                  <a:pt x="3410456" y="271202"/>
                  <a:pt x="3392216" y="251986"/>
                  <a:pt x="3392216" y="213554"/>
                </a:cubicBezTo>
                <a:lnTo>
                  <a:pt x="3392216" y="101356"/>
                </a:lnTo>
                <a:lnTo>
                  <a:pt x="3365199" y="101356"/>
                </a:lnTo>
                <a:lnTo>
                  <a:pt x="3365199" y="87590"/>
                </a:lnTo>
                <a:lnTo>
                  <a:pt x="3392216" y="75716"/>
                </a:lnTo>
                <a:close/>
                <a:moveTo>
                  <a:pt x="1975512" y="35449"/>
                </a:moveTo>
                <a:lnTo>
                  <a:pt x="1992032" y="35449"/>
                </a:lnTo>
                <a:lnTo>
                  <a:pt x="1992032" y="79158"/>
                </a:lnTo>
                <a:lnTo>
                  <a:pt x="2046754" y="79158"/>
                </a:lnTo>
                <a:lnTo>
                  <a:pt x="2046754" y="101356"/>
                </a:lnTo>
                <a:lnTo>
                  <a:pt x="1992032" y="101356"/>
                </a:lnTo>
                <a:lnTo>
                  <a:pt x="1992032" y="212350"/>
                </a:lnTo>
                <a:cubicBezTo>
                  <a:pt x="1992032" y="223707"/>
                  <a:pt x="1994727" y="232426"/>
                  <a:pt x="2000119" y="238506"/>
                </a:cubicBezTo>
                <a:cubicBezTo>
                  <a:pt x="2005511" y="244586"/>
                  <a:pt x="2012911" y="247627"/>
                  <a:pt x="2022318" y="247627"/>
                </a:cubicBezTo>
                <a:cubicBezTo>
                  <a:pt x="2027366" y="247627"/>
                  <a:pt x="2032242" y="247254"/>
                  <a:pt x="2036945" y="246508"/>
                </a:cubicBezTo>
                <a:cubicBezTo>
                  <a:pt x="2041649" y="245762"/>
                  <a:pt x="2045377" y="244988"/>
                  <a:pt x="2048131" y="244185"/>
                </a:cubicBezTo>
                <a:lnTo>
                  <a:pt x="2048131" y="266039"/>
                </a:lnTo>
                <a:cubicBezTo>
                  <a:pt x="2045033" y="267531"/>
                  <a:pt x="2040473" y="268764"/>
                  <a:pt x="2034450" y="269739"/>
                </a:cubicBezTo>
                <a:cubicBezTo>
                  <a:pt x="2028427" y="270714"/>
                  <a:pt x="2023007" y="271202"/>
                  <a:pt x="2018188" y="271202"/>
                </a:cubicBezTo>
                <a:cubicBezTo>
                  <a:pt x="1981707" y="271202"/>
                  <a:pt x="1963466" y="251986"/>
                  <a:pt x="1963466" y="213554"/>
                </a:cubicBezTo>
                <a:lnTo>
                  <a:pt x="1963466" y="101356"/>
                </a:lnTo>
                <a:lnTo>
                  <a:pt x="1936449" y="101356"/>
                </a:lnTo>
                <a:lnTo>
                  <a:pt x="1936449" y="87590"/>
                </a:lnTo>
                <a:lnTo>
                  <a:pt x="1963466" y="75716"/>
                </a:lnTo>
                <a:close/>
                <a:moveTo>
                  <a:pt x="4308853" y="16176"/>
                </a:moveTo>
                <a:lnTo>
                  <a:pt x="4338107" y="16176"/>
                </a:lnTo>
                <a:lnTo>
                  <a:pt x="4338107" y="267760"/>
                </a:lnTo>
                <a:lnTo>
                  <a:pt x="4308853" y="267760"/>
                </a:lnTo>
                <a:close/>
                <a:moveTo>
                  <a:pt x="4565949" y="12562"/>
                </a:moveTo>
                <a:cubicBezTo>
                  <a:pt x="4590958" y="12562"/>
                  <a:pt x="4613960" y="17151"/>
                  <a:pt x="4634954" y="26328"/>
                </a:cubicBezTo>
                <a:lnTo>
                  <a:pt x="4625833" y="51797"/>
                </a:lnTo>
                <a:cubicBezTo>
                  <a:pt x="4605069" y="43078"/>
                  <a:pt x="4584878" y="38718"/>
                  <a:pt x="4565260" y="38718"/>
                </a:cubicBezTo>
                <a:cubicBezTo>
                  <a:pt x="4549773" y="38718"/>
                  <a:pt x="4537670" y="42045"/>
                  <a:pt x="4528951" y="48699"/>
                </a:cubicBezTo>
                <a:cubicBezTo>
                  <a:pt x="4520232" y="55353"/>
                  <a:pt x="4515873" y="64588"/>
                  <a:pt x="4515873" y="76404"/>
                </a:cubicBezTo>
                <a:cubicBezTo>
                  <a:pt x="4515873" y="85123"/>
                  <a:pt x="4517479" y="92265"/>
                  <a:pt x="4520691" y="97829"/>
                </a:cubicBezTo>
                <a:cubicBezTo>
                  <a:pt x="4523903" y="103393"/>
                  <a:pt x="4529324" y="108498"/>
                  <a:pt x="4536953" y="113144"/>
                </a:cubicBezTo>
                <a:cubicBezTo>
                  <a:pt x="4544582" y="117790"/>
                  <a:pt x="4556255" y="122924"/>
                  <a:pt x="4571972" y="128545"/>
                </a:cubicBezTo>
                <a:cubicBezTo>
                  <a:pt x="4598358" y="137953"/>
                  <a:pt x="4616513" y="148048"/>
                  <a:pt x="4626436" y="158832"/>
                </a:cubicBezTo>
                <a:cubicBezTo>
                  <a:pt x="4636359" y="169616"/>
                  <a:pt x="4641321" y="183612"/>
                  <a:pt x="4641321" y="200820"/>
                </a:cubicBezTo>
                <a:cubicBezTo>
                  <a:pt x="4641321" y="222961"/>
                  <a:pt x="4633291" y="240227"/>
                  <a:pt x="4617229" y="252617"/>
                </a:cubicBezTo>
                <a:cubicBezTo>
                  <a:pt x="4601168" y="265007"/>
                  <a:pt x="4579371" y="271202"/>
                  <a:pt x="4551838" y="271202"/>
                </a:cubicBezTo>
                <a:cubicBezTo>
                  <a:pt x="4522010" y="271202"/>
                  <a:pt x="4499066" y="267359"/>
                  <a:pt x="4483005" y="259672"/>
                </a:cubicBezTo>
                <a:lnTo>
                  <a:pt x="4483005" y="231451"/>
                </a:lnTo>
                <a:cubicBezTo>
                  <a:pt x="4493330" y="235810"/>
                  <a:pt x="4504573" y="239252"/>
                  <a:pt x="4516733" y="241776"/>
                </a:cubicBezTo>
                <a:cubicBezTo>
                  <a:pt x="4528893" y="244300"/>
                  <a:pt x="4540939" y="245562"/>
                  <a:pt x="4552870" y="245562"/>
                </a:cubicBezTo>
                <a:cubicBezTo>
                  <a:pt x="4572373" y="245562"/>
                  <a:pt x="4587057" y="241862"/>
                  <a:pt x="4596924" y="234462"/>
                </a:cubicBezTo>
                <a:cubicBezTo>
                  <a:pt x="4606790" y="227063"/>
                  <a:pt x="4611723" y="216766"/>
                  <a:pt x="4611723" y="203573"/>
                </a:cubicBezTo>
                <a:cubicBezTo>
                  <a:pt x="4611723" y="194855"/>
                  <a:pt x="4609973" y="187713"/>
                  <a:pt x="4606474" y="182149"/>
                </a:cubicBezTo>
                <a:cubicBezTo>
                  <a:pt x="4602975" y="176585"/>
                  <a:pt x="4597124" y="171451"/>
                  <a:pt x="4588922" y="166748"/>
                </a:cubicBezTo>
                <a:cubicBezTo>
                  <a:pt x="4580719" y="162044"/>
                  <a:pt x="4568243" y="156710"/>
                  <a:pt x="4551494" y="150744"/>
                </a:cubicBezTo>
                <a:cubicBezTo>
                  <a:pt x="4528091" y="142369"/>
                  <a:pt x="4511370" y="132446"/>
                  <a:pt x="4501332" y="120974"/>
                </a:cubicBezTo>
                <a:cubicBezTo>
                  <a:pt x="4491293" y="109502"/>
                  <a:pt x="4486275" y="94530"/>
                  <a:pt x="4486275" y="76060"/>
                </a:cubicBezTo>
                <a:cubicBezTo>
                  <a:pt x="4486275" y="56672"/>
                  <a:pt x="4493560" y="41242"/>
                  <a:pt x="4508129" y="29770"/>
                </a:cubicBezTo>
                <a:cubicBezTo>
                  <a:pt x="4522699" y="18298"/>
                  <a:pt x="4541972" y="12562"/>
                  <a:pt x="4565949" y="12562"/>
                </a:cubicBezTo>
                <a:close/>
                <a:moveTo>
                  <a:pt x="121146" y="12562"/>
                </a:moveTo>
                <a:cubicBezTo>
                  <a:pt x="147532" y="12562"/>
                  <a:pt x="170591" y="17380"/>
                  <a:pt x="190323" y="27017"/>
                </a:cubicBezTo>
                <a:lnTo>
                  <a:pt x="177933" y="52141"/>
                </a:lnTo>
                <a:cubicBezTo>
                  <a:pt x="158889" y="43193"/>
                  <a:pt x="139845" y="38718"/>
                  <a:pt x="120801" y="38718"/>
                </a:cubicBezTo>
                <a:cubicBezTo>
                  <a:pt x="93154" y="38718"/>
                  <a:pt x="71328" y="47925"/>
                  <a:pt x="55324" y="66338"/>
                </a:cubicBezTo>
                <a:cubicBezTo>
                  <a:pt x="39320" y="84750"/>
                  <a:pt x="31319" y="109961"/>
                  <a:pt x="31319" y="141968"/>
                </a:cubicBezTo>
                <a:cubicBezTo>
                  <a:pt x="31319" y="174893"/>
                  <a:pt x="39034" y="200333"/>
                  <a:pt x="54464" y="218287"/>
                </a:cubicBezTo>
                <a:cubicBezTo>
                  <a:pt x="69894" y="236240"/>
                  <a:pt x="91892" y="245217"/>
                  <a:pt x="120457" y="245217"/>
                </a:cubicBezTo>
                <a:cubicBezTo>
                  <a:pt x="138010" y="245217"/>
                  <a:pt x="158029" y="242063"/>
                  <a:pt x="180514" y="235753"/>
                </a:cubicBezTo>
                <a:lnTo>
                  <a:pt x="180514" y="261393"/>
                </a:lnTo>
                <a:cubicBezTo>
                  <a:pt x="163076" y="267932"/>
                  <a:pt x="141566" y="271202"/>
                  <a:pt x="115983" y="271202"/>
                </a:cubicBezTo>
                <a:cubicBezTo>
                  <a:pt x="78928" y="271202"/>
                  <a:pt x="50334" y="259959"/>
                  <a:pt x="30200" y="237474"/>
                </a:cubicBezTo>
                <a:cubicBezTo>
                  <a:pt x="10066" y="214988"/>
                  <a:pt x="0" y="183038"/>
                  <a:pt x="0" y="141624"/>
                </a:cubicBezTo>
                <a:cubicBezTo>
                  <a:pt x="0" y="115697"/>
                  <a:pt x="4847" y="92982"/>
                  <a:pt x="14541" y="73479"/>
                </a:cubicBezTo>
                <a:cubicBezTo>
                  <a:pt x="24235" y="53976"/>
                  <a:pt x="38231" y="38948"/>
                  <a:pt x="56529" y="28393"/>
                </a:cubicBezTo>
                <a:cubicBezTo>
                  <a:pt x="74827" y="17839"/>
                  <a:pt x="96366" y="12562"/>
                  <a:pt x="121146" y="12562"/>
                </a:cubicBezTo>
                <a:close/>
                <a:moveTo>
                  <a:pt x="2469002" y="12218"/>
                </a:moveTo>
                <a:cubicBezTo>
                  <a:pt x="2505140" y="12218"/>
                  <a:pt x="2533361" y="23690"/>
                  <a:pt x="2553667" y="46634"/>
                </a:cubicBezTo>
                <a:cubicBezTo>
                  <a:pt x="2573973" y="69579"/>
                  <a:pt x="2584125" y="101242"/>
                  <a:pt x="2584125" y="141624"/>
                </a:cubicBezTo>
                <a:cubicBezTo>
                  <a:pt x="2584125" y="181891"/>
                  <a:pt x="2573944" y="213554"/>
                  <a:pt x="2553581" y="236613"/>
                </a:cubicBezTo>
                <a:cubicBezTo>
                  <a:pt x="2533218" y="259672"/>
                  <a:pt x="2504910" y="271202"/>
                  <a:pt x="2468658" y="271202"/>
                </a:cubicBezTo>
                <a:cubicBezTo>
                  <a:pt x="2431603" y="271202"/>
                  <a:pt x="2403009" y="259873"/>
                  <a:pt x="2382875" y="237216"/>
                </a:cubicBezTo>
                <a:cubicBezTo>
                  <a:pt x="2362741" y="214558"/>
                  <a:pt x="2352675" y="182579"/>
                  <a:pt x="2352675" y="141280"/>
                </a:cubicBezTo>
                <a:cubicBezTo>
                  <a:pt x="2352675" y="100324"/>
                  <a:pt x="2362770" y="68575"/>
                  <a:pt x="2382961" y="46032"/>
                </a:cubicBezTo>
                <a:cubicBezTo>
                  <a:pt x="2403152" y="23489"/>
                  <a:pt x="2431832" y="12218"/>
                  <a:pt x="2469002" y="12218"/>
                </a:cubicBezTo>
                <a:close/>
                <a:moveTo>
                  <a:pt x="3528431" y="9120"/>
                </a:moveTo>
                <a:cubicBezTo>
                  <a:pt x="3533019" y="9120"/>
                  <a:pt x="3536977" y="10669"/>
                  <a:pt x="3540304" y="13766"/>
                </a:cubicBezTo>
                <a:cubicBezTo>
                  <a:pt x="3543631" y="16864"/>
                  <a:pt x="3545295" y="21625"/>
                  <a:pt x="3545295" y="28049"/>
                </a:cubicBezTo>
                <a:cubicBezTo>
                  <a:pt x="3545295" y="34474"/>
                  <a:pt x="3543631" y="39263"/>
                  <a:pt x="3540304" y="42418"/>
                </a:cubicBezTo>
                <a:cubicBezTo>
                  <a:pt x="3536977" y="45573"/>
                  <a:pt x="3533020" y="47150"/>
                  <a:pt x="3528431" y="47150"/>
                </a:cubicBezTo>
                <a:cubicBezTo>
                  <a:pt x="3523612" y="47150"/>
                  <a:pt x="3519597" y="45573"/>
                  <a:pt x="3516385" y="42418"/>
                </a:cubicBezTo>
                <a:cubicBezTo>
                  <a:pt x="3513172" y="39263"/>
                  <a:pt x="3511566" y="34474"/>
                  <a:pt x="3511566" y="28049"/>
                </a:cubicBezTo>
                <a:cubicBezTo>
                  <a:pt x="3511566" y="21510"/>
                  <a:pt x="3513172" y="16721"/>
                  <a:pt x="3516385" y="13680"/>
                </a:cubicBezTo>
                <a:cubicBezTo>
                  <a:pt x="3519597" y="10640"/>
                  <a:pt x="3523612" y="9120"/>
                  <a:pt x="3528431" y="9120"/>
                </a:cubicBezTo>
                <a:close/>
                <a:moveTo>
                  <a:pt x="1890131" y="9120"/>
                </a:moveTo>
                <a:cubicBezTo>
                  <a:pt x="1894720" y="9120"/>
                  <a:pt x="1898678" y="10669"/>
                  <a:pt x="1902004" y="13766"/>
                </a:cubicBezTo>
                <a:cubicBezTo>
                  <a:pt x="1905332" y="16864"/>
                  <a:pt x="1906995" y="21625"/>
                  <a:pt x="1906995" y="28049"/>
                </a:cubicBezTo>
                <a:cubicBezTo>
                  <a:pt x="1906995" y="34474"/>
                  <a:pt x="1905332" y="39263"/>
                  <a:pt x="1902004" y="42418"/>
                </a:cubicBezTo>
                <a:cubicBezTo>
                  <a:pt x="1898678" y="45573"/>
                  <a:pt x="1894720" y="47150"/>
                  <a:pt x="1890131" y="47150"/>
                </a:cubicBezTo>
                <a:cubicBezTo>
                  <a:pt x="1885312" y="47150"/>
                  <a:pt x="1881297" y="45573"/>
                  <a:pt x="1878085" y="42418"/>
                </a:cubicBezTo>
                <a:cubicBezTo>
                  <a:pt x="1874873" y="39263"/>
                  <a:pt x="1873267" y="34474"/>
                  <a:pt x="1873267" y="28049"/>
                </a:cubicBezTo>
                <a:cubicBezTo>
                  <a:pt x="1873267" y="21510"/>
                  <a:pt x="1874873" y="16721"/>
                  <a:pt x="1878085" y="13680"/>
                </a:cubicBezTo>
                <a:cubicBezTo>
                  <a:pt x="1881297" y="10640"/>
                  <a:pt x="1885312" y="9120"/>
                  <a:pt x="1890131" y="9120"/>
                </a:cubicBezTo>
                <a:close/>
                <a:moveTo>
                  <a:pt x="408826" y="0"/>
                </a:moveTo>
                <a:lnTo>
                  <a:pt x="437392" y="0"/>
                </a:lnTo>
                <a:lnTo>
                  <a:pt x="437392" y="65047"/>
                </a:lnTo>
                <a:cubicBezTo>
                  <a:pt x="437392" y="79617"/>
                  <a:pt x="436933" y="92695"/>
                  <a:pt x="436015" y="104282"/>
                </a:cubicBezTo>
                <a:lnTo>
                  <a:pt x="437392" y="104282"/>
                </a:lnTo>
                <a:cubicBezTo>
                  <a:pt x="450699" y="85467"/>
                  <a:pt x="470431" y="76060"/>
                  <a:pt x="496588" y="76060"/>
                </a:cubicBezTo>
                <a:cubicBezTo>
                  <a:pt x="521368" y="76060"/>
                  <a:pt x="540612" y="84521"/>
                  <a:pt x="554322" y="101442"/>
                </a:cubicBezTo>
                <a:cubicBezTo>
                  <a:pt x="568031" y="118364"/>
                  <a:pt x="574886" y="142312"/>
                  <a:pt x="574886" y="173287"/>
                </a:cubicBezTo>
                <a:cubicBezTo>
                  <a:pt x="574886" y="204262"/>
                  <a:pt x="567974" y="228325"/>
                  <a:pt x="554149" y="245476"/>
                </a:cubicBezTo>
                <a:cubicBezTo>
                  <a:pt x="540326" y="262626"/>
                  <a:pt x="521138" y="271202"/>
                  <a:pt x="496588" y="271202"/>
                </a:cubicBezTo>
                <a:cubicBezTo>
                  <a:pt x="484313" y="271202"/>
                  <a:pt x="473099" y="268936"/>
                  <a:pt x="462946" y="264405"/>
                </a:cubicBezTo>
                <a:cubicBezTo>
                  <a:pt x="452793" y="259873"/>
                  <a:pt x="444275" y="252904"/>
                  <a:pt x="437392" y="243497"/>
                </a:cubicBezTo>
                <a:lnTo>
                  <a:pt x="435327" y="243497"/>
                </a:lnTo>
                <a:lnTo>
                  <a:pt x="429304" y="267760"/>
                </a:lnTo>
                <a:lnTo>
                  <a:pt x="408826" y="2677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3B45DE0E-09C1-7937-E958-3494701C23D0}"/>
              </a:ext>
            </a:extLst>
          </p:cNvPr>
          <p:cNvSpPr/>
          <p:nvPr userDrawn="1"/>
        </p:nvSpPr>
        <p:spPr>
          <a:xfrm>
            <a:off x="3829151" y="6392123"/>
            <a:ext cx="3303691" cy="257175"/>
          </a:xfrm>
          <a:custGeom>
            <a:avLst/>
            <a:gdLst/>
            <a:ahLst/>
            <a:cxnLst/>
            <a:rect l="l" t="t" r="r" b="b"/>
            <a:pathLst>
              <a:path w="3303691" h="257175">
                <a:moveTo>
                  <a:pt x="509220" y="171157"/>
                </a:moveTo>
                <a:cubicBezTo>
                  <a:pt x="513155" y="171157"/>
                  <a:pt x="516503" y="172559"/>
                  <a:pt x="519266" y="175363"/>
                </a:cubicBezTo>
                <a:cubicBezTo>
                  <a:pt x="522029" y="178168"/>
                  <a:pt x="523410" y="181496"/>
                  <a:pt x="523410" y="185347"/>
                </a:cubicBezTo>
                <a:cubicBezTo>
                  <a:pt x="523410" y="189198"/>
                  <a:pt x="522029" y="192504"/>
                  <a:pt x="519266" y="195267"/>
                </a:cubicBezTo>
                <a:cubicBezTo>
                  <a:pt x="516503" y="198030"/>
                  <a:pt x="513155" y="199411"/>
                  <a:pt x="509220" y="199411"/>
                </a:cubicBezTo>
                <a:cubicBezTo>
                  <a:pt x="505369" y="199411"/>
                  <a:pt x="502083" y="198030"/>
                  <a:pt x="499363" y="195267"/>
                </a:cubicBezTo>
                <a:cubicBezTo>
                  <a:pt x="496642" y="192504"/>
                  <a:pt x="495282" y="189198"/>
                  <a:pt x="495282" y="185347"/>
                </a:cubicBezTo>
                <a:cubicBezTo>
                  <a:pt x="495282" y="181496"/>
                  <a:pt x="496642" y="178168"/>
                  <a:pt x="499363" y="175363"/>
                </a:cubicBezTo>
                <a:cubicBezTo>
                  <a:pt x="502083" y="172559"/>
                  <a:pt x="505369" y="171157"/>
                  <a:pt x="509220" y="171157"/>
                </a:cubicBezTo>
                <a:close/>
                <a:moveTo>
                  <a:pt x="2914366" y="82376"/>
                </a:moveTo>
                <a:cubicBezTo>
                  <a:pt x="2904655" y="82376"/>
                  <a:pt x="2896409" y="85850"/>
                  <a:pt x="2889628" y="92799"/>
                </a:cubicBezTo>
                <a:cubicBezTo>
                  <a:pt x="2882847" y="99747"/>
                  <a:pt x="2878661" y="108830"/>
                  <a:pt x="2877071" y="120048"/>
                </a:cubicBezTo>
                <a:lnTo>
                  <a:pt x="2946513" y="120048"/>
                </a:lnTo>
                <a:cubicBezTo>
                  <a:pt x="2946429" y="108161"/>
                  <a:pt x="2943562" y="98910"/>
                  <a:pt x="2937911" y="92296"/>
                </a:cubicBezTo>
                <a:cubicBezTo>
                  <a:pt x="2932261" y="85683"/>
                  <a:pt x="2924412" y="82376"/>
                  <a:pt x="2914366" y="82376"/>
                </a:cubicBezTo>
                <a:close/>
                <a:moveTo>
                  <a:pt x="1361791" y="82376"/>
                </a:moveTo>
                <a:cubicBezTo>
                  <a:pt x="1352080" y="82376"/>
                  <a:pt x="1343834" y="85850"/>
                  <a:pt x="1337053" y="92799"/>
                </a:cubicBezTo>
                <a:cubicBezTo>
                  <a:pt x="1330272" y="99747"/>
                  <a:pt x="1326087" y="108830"/>
                  <a:pt x="1324496" y="120048"/>
                </a:cubicBezTo>
                <a:lnTo>
                  <a:pt x="1393938" y="120048"/>
                </a:lnTo>
                <a:cubicBezTo>
                  <a:pt x="1393855" y="108161"/>
                  <a:pt x="1390987" y="98910"/>
                  <a:pt x="1385336" y="92296"/>
                </a:cubicBezTo>
                <a:cubicBezTo>
                  <a:pt x="1379686" y="85683"/>
                  <a:pt x="1371837" y="82376"/>
                  <a:pt x="1361791" y="82376"/>
                </a:cubicBezTo>
                <a:close/>
                <a:moveTo>
                  <a:pt x="850330" y="82376"/>
                </a:moveTo>
                <a:cubicBezTo>
                  <a:pt x="837605" y="82376"/>
                  <a:pt x="827643" y="87001"/>
                  <a:pt x="820443" y="96252"/>
                </a:cubicBezTo>
                <a:cubicBezTo>
                  <a:pt x="813244" y="105503"/>
                  <a:pt x="809644" y="118458"/>
                  <a:pt x="809644" y="135117"/>
                </a:cubicBezTo>
                <a:cubicBezTo>
                  <a:pt x="809644" y="149433"/>
                  <a:pt x="813097" y="160881"/>
                  <a:pt x="820004" y="169462"/>
                </a:cubicBezTo>
                <a:cubicBezTo>
                  <a:pt x="826910" y="178042"/>
                  <a:pt x="836056" y="182333"/>
                  <a:pt x="847441" y="182333"/>
                </a:cubicBezTo>
                <a:cubicBezTo>
                  <a:pt x="858994" y="182333"/>
                  <a:pt x="868391" y="178231"/>
                  <a:pt x="875633" y="170027"/>
                </a:cubicBezTo>
                <a:cubicBezTo>
                  <a:pt x="882874" y="161822"/>
                  <a:pt x="886495" y="151316"/>
                  <a:pt x="886495" y="138508"/>
                </a:cubicBezTo>
                <a:lnTo>
                  <a:pt x="886495" y="119546"/>
                </a:lnTo>
                <a:cubicBezTo>
                  <a:pt x="886495" y="109333"/>
                  <a:pt x="883042" y="100584"/>
                  <a:pt x="876135" y="93301"/>
                </a:cubicBezTo>
                <a:cubicBezTo>
                  <a:pt x="869228" y="86018"/>
                  <a:pt x="860627" y="82376"/>
                  <a:pt x="850330" y="82376"/>
                </a:cubicBezTo>
                <a:close/>
                <a:moveTo>
                  <a:pt x="614465" y="82376"/>
                </a:moveTo>
                <a:cubicBezTo>
                  <a:pt x="601238" y="82376"/>
                  <a:pt x="590773" y="86876"/>
                  <a:pt x="583072" y="95875"/>
                </a:cubicBezTo>
                <a:cubicBezTo>
                  <a:pt x="575370" y="104875"/>
                  <a:pt x="571519" y="117286"/>
                  <a:pt x="571519" y="133108"/>
                </a:cubicBezTo>
                <a:cubicBezTo>
                  <a:pt x="571519" y="148344"/>
                  <a:pt x="575412" y="160357"/>
                  <a:pt x="583197" y="169148"/>
                </a:cubicBezTo>
                <a:cubicBezTo>
                  <a:pt x="590983" y="177938"/>
                  <a:pt x="601405" y="182333"/>
                  <a:pt x="614465" y="182333"/>
                </a:cubicBezTo>
                <a:cubicBezTo>
                  <a:pt x="627776" y="182333"/>
                  <a:pt x="638010" y="178021"/>
                  <a:pt x="645168" y="169399"/>
                </a:cubicBezTo>
                <a:cubicBezTo>
                  <a:pt x="652325" y="160776"/>
                  <a:pt x="655904" y="148512"/>
                  <a:pt x="655904" y="132606"/>
                </a:cubicBezTo>
                <a:cubicBezTo>
                  <a:pt x="655904" y="116532"/>
                  <a:pt x="652325" y="104142"/>
                  <a:pt x="645168" y="95436"/>
                </a:cubicBezTo>
                <a:cubicBezTo>
                  <a:pt x="638010" y="86729"/>
                  <a:pt x="627776" y="82376"/>
                  <a:pt x="614465" y="82376"/>
                </a:cubicBezTo>
                <a:close/>
                <a:moveTo>
                  <a:pt x="1992557" y="80367"/>
                </a:moveTo>
                <a:lnTo>
                  <a:pt x="1984270" y="118039"/>
                </a:lnTo>
                <a:lnTo>
                  <a:pt x="2016165" y="118039"/>
                </a:lnTo>
                <a:lnTo>
                  <a:pt x="2024202" y="80367"/>
                </a:lnTo>
                <a:close/>
                <a:moveTo>
                  <a:pt x="2721350" y="68061"/>
                </a:moveTo>
                <a:lnTo>
                  <a:pt x="2743953" y="68061"/>
                </a:lnTo>
                <a:lnTo>
                  <a:pt x="2776603" y="161488"/>
                </a:lnTo>
                <a:cubicBezTo>
                  <a:pt x="2779030" y="168352"/>
                  <a:pt x="2780537" y="174338"/>
                  <a:pt x="2781123" y="179445"/>
                </a:cubicBezTo>
                <a:lnTo>
                  <a:pt x="2781626" y="179445"/>
                </a:lnTo>
                <a:cubicBezTo>
                  <a:pt x="2782463" y="172999"/>
                  <a:pt x="2783802" y="167180"/>
                  <a:pt x="2785644" y="161990"/>
                </a:cubicBezTo>
                <a:lnTo>
                  <a:pt x="2819800" y="68061"/>
                </a:lnTo>
                <a:lnTo>
                  <a:pt x="2841524" y="68061"/>
                </a:lnTo>
                <a:lnTo>
                  <a:pt x="2790290" y="196648"/>
                </a:lnTo>
                <a:lnTo>
                  <a:pt x="2770073" y="196648"/>
                </a:lnTo>
                <a:close/>
                <a:moveTo>
                  <a:pt x="1168775" y="68061"/>
                </a:moveTo>
                <a:lnTo>
                  <a:pt x="1191379" y="68061"/>
                </a:lnTo>
                <a:lnTo>
                  <a:pt x="1224028" y="161488"/>
                </a:lnTo>
                <a:cubicBezTo>
                  <a:pt x="1226455" y="168352"/>
                  <a:pt x="1227962" y="174338"/>
                  <a:pt x="1228548" y="179445"/>
                </a:cubicBezTo>
                <a:lnTo>
                  <a:pt x="1229051" y="179445"/>
                </a:lnTo>
                <a:cubicBezTo>
                  <a:pt x="1229888" y="172999"/>
                  <a:pt x="1231227" y="167180"/>
                  <a:pt x="1233069" y="161990"/>
                </a:cubicBezTo>
                <a:lnTo>
                  <a:pt x="1267225" y="68061"/>
                </a:lnTo>
                <a:lnTo>
                  <a:pt x="1288949" y="68061"/>
                </a:lnTo>
                <a:lnTo>
                  <a:pt x="1237715" y="196648"/>
                </a:lnTo>
                <a:lnTo>
                  <a:pt x="1217498" y="196648"/>
                </a:lnTo>
                <a:close/>
                <a:moveTo>
                  <a:pt x="766363" y="65800"/>
                </a:moveTo>
                <a:cubicBezTo>
                  <a:pt x="771720" y="65800"/>
                  <a:pt x="775823" y="66386"/>
                  <a:pt x="778669" y="67558"/>
                </a:cubicBezTo>
                <a:lnTo>
                  <a:pt x="778669" y="88906"/>
                </a:lnTo>
                <a:cubicBezTo>
                  <a:pt x="775069" y="86143"/>
                  <a:pt x="769879" y="84762"/>
                  <a:pt x="763098" y="84762"/>
                </a:cubicBezTo>
                <a:cubicBezTo>
                  <a:pt x="754308" y="84762"/>
                  <a:pt x="746962" y="88906"/>
                  <a:pt x="741060" y="97194"/>
                </a:cubicBezTo>
                <a:cubicBezTo>
                  <a:pt x="735158" y="105482"/>
                  <a:pt x="732207" y="116783"/>
                  <a:pt x="732207" y="131099"/>
                </a:cubicBezTo>
                <a:lnTo>
                  <a:pt x="732207" y="196648"/>
                </a:lnTo>
                <a:lnTo>
                  <a:pt x="711613" y="196648"/>
                </a:lnTo>
                <a:lnTo>
                  <a:pt x="711613" y="68061"/>
                </a:lnTo>
                <a:lnTo>
                  <a:pt x="732207" y="68061"/>
                </a:lnTo>
                <a:lnTo>
                  <a:pt x="732207" y="94557"/>
                </a:lnTo>
                <a:lnTo>
                  <a:pt x="732709" y="94557"/>
                </a:lnTo>
                <a:cubicBezTo>
                  <a:pt x="735639" y="85515"/>
                  <a:pt x="740118" y="78462"/>
                  <a:pt x="746145" y="73398"/>
                </a:cubicBezTo>
                <a:cubicBezTo>
                  <a:pt x="752173" y="68333"/>
                  <a:pt x="758912" y="65800"/>
                  <a:pt x="766363" y="65800"/>
                </a:cubicBezTo>
                <a:close/>
                <a:moveTo>
                  <a:pt x="3267903" y="65047"/>
                </a:moveTo>
                <a:cubicBezTo>
                  <a:pt x="3279037" y="65047"/>
                  <a:pt x="3288999" y="66972"/>
                  <a:pt x="3297789" y="70823"/>
                </a:cubicBezTo>
                <a:lnTo>
                  <a:pt x="3297789" y="91669"/>
                </a:lnTo>
                <a:cubicBezTo>
                  <a:pt x="3288330" y="85474"/>
                  <a:pt x="3277446" y="82376"/>
                  <a:pt x="3265140" y="82376"/>
                </a:cubicBezTo>
                <a:cubicBezTo>
                  <a:pt x="3261289" y="82376"/>
                  <a:pt x="3257815" y="82816"/>
                  <a:pt x="3254718" y="83695"/>
                </a:cubicBezTo>
                <a:cubicBezTo>
                  <a:pt x="3251620" y="84574"/>
                  <a:pt x="3248962" y="85808"/>
                  <a:pt x="3246744" y="87399"/>
                </a:cubicBezTo>
                <a:cubicBezTo>
                  <a:pt x="3244525" y="88990"/>
                  <a:pt x="3242809" y="90894"/>
                  <a:pt x="3241595" y="93113"/>
                </a:cubicBezTo>
                <a:cubicBezTo>
                  <a:pt x="3240381" y="95331"/>
                  <a:pt x="3239774" y="97780"/>
                  <a:pt x="3239774" y="100459"/>
                </a:cubicBezTo>
                <a:cubicBezTo>
                  <a:pt x="3239774" y="103807"/>
                  <a:pt x="3240381" y="106612"/>
                  <a:pt x="3241595" y="108872"/>
                </a:cubicBezTo>
                <a:cubicBezTo>
                  <a:pt x="3242809" y="111133"/>
                  <a:pt x="3244588" y="113142"/>
                  <a:pt x="3246932" y="114900"/>
                </a:cubicBezTo>
                <a:cubicBezTo>
                  <a:pt x="3249276" y="116658"/>
                  <a:pt x="3252122" y="118248"/>
                  <a:pt x="3255471" y="119672"/>
                </a:cubicBezTo>
                <a:cubicBezTo>
                  <a:pt x="3258820" y="121095"/>
                  <a:pt x="3262629" y="122643"/>
                  <a:pt x="3266898" y="124318"/>
                </a:cubicBezTo>
                <a:cubicBezTo>
                  <a:pt x="3272591" y="126494"/>
                  <a:pt x="3277698" y="128734"/>
                  <a:pt x="3282218" y="131036"/>
                </a:cubicBezTo>
                <a:cubicBezTo>
                  <a:pt x="3286739" y="133338"/>
                  <a:pt x="3290590" y="135933"/>
                  <a:pt x="3293771" y="138822"/>
                </a:cubicBezTo>
                <a:cubicBezTo>
                  <a:pt x="3296952" y="141710"/>
                  <a:pt x="3299401" y="145037"/>
                  <a:pt x="3301117" y="148805"/>
                </a:cubicBezTo>
                <a:cubicBezTo>
                  <a:pt x="3302833" y="152572"/>
                  <a:pt x="3303691" y="157051"/>
                  <a:pt x="3303691" y="162241"/>
                </a:cubicBezTo>
                <a:cubicBezTo>
                  <a:pt x="3303691" y="168603"/>
                  <a:pt x="3302289" y="174129"/>
                  <a:pt x="3299485" y="178817"/>
                </a:cubicBezTo>
                <a:cubicBezTo>
                  <a:pt x="3296680" y="183505"/>
                  <a:pt x="3292934" y="187398"/>
                  <a:pt x="3288246" y="190495"/>
                </a:cubicBezTo>
                <a:cubicBezTo>
                  <a:pt x="3283558" y="193593"/>
                  <a:pt x="3278158" y="195895"/>
                  <a:pt x="3272047" y="197402"/>
                </a:cubicBezTo>
                <a:cubicBezTo>
                  <a:pt x="3265936" y="198909"/>
                  <a:pt x="3259531" y="199662"/>
                  <a:pt x="3252834" y="199662"/>
                </a:cubicBezTo>
                <a:cubicBezTo>
                  <a:pt x="3239607" y="199662"/>
                  <a:pt x="3228138" y="197109"/>
                  <a:pt x="3218427" y="192002"/>
                </a:cubicBezTo>
                <a:lnTo>
                  <a:pt x="3218427" y="169901"/>
                </a:lnTo>
                <a:cubicBezTo>
                  <a:pt x="3229645" y="178189"/>
                  <a:pt x="3241993" y="182333"/>
                  <a:pt x="3255471" y="182333"/>
                </a:cubicBezTo>
                <a:cubicBezTo>
                  <a:pt x="3273554" y="182333"/>
                  <a:pt x="3282595" y="176305"/>
                  <a:pt x="3282595" y="164250"/>
                </a:cubicBezTo>
                <a:cubicBezTo>
                  <a:pt x="3282595" y="160818"/>
                  <a:pt x="3281821" y="157909"/>
                  <a:pt x="3280272" y="155523"/>
                </a:cubicBezTo>
                <a:cubicBezTo>
                  <a:pt x="3278723" y="153137"/>
                  <a:pt x="3276630" y="151023"/>
                  <a:pt x="3273993" y="149181"/>
                </a:cubicBezTo>
                <a:cubicBezTo>
                  <a:pt x="3271356" y="147340"/>
                  <a:pt x="3268259" y="145686"/>
                  <a:pt x="3264701" y="144221"/>
                </a:cubicBezTo>
                <a:cubicBezTo>
                  <a:pt x="3261143" y="142756"/>
                  <a:pt x="3257313" y="141228"/>
                  <a:pt x="3253211" y="139638"/>
                </a:cubicBezTo>
                <a:cubicBezTo>
                  <a:pt x="3247518" y="137377"/>
                  <a:pt x="3242516" y="135096"/>
                  <a:pt x="3238205" y="132794"/>
                </a:cubicBezTo>
                <a:cubicBezTo>
                  <a:pt x="3233893" y="130492"/>
                  <a:pt x="3230294" y="127897"/>
                  <a:pt x="3227405" y="125008"/>
                </a:cubicBezTo>
                <a:cubicBezTo>
                  <a:pt x="3224517" y="122120"/>
                  <a:pt x="3222341" y="118834"/>
                  <a:pt x="3220875" y="115151"/>
                </a:cubicBezTo>
                <a:cubicBezTo>
                  <a:pt x="3219410" y="111467"/>
                  <a:pt x="3218678" y="107156"/>
                  <a:pt x="3218678" y="102217"/>
                </a:cubicBezTo>
                <a:cubicBezTo>
                  <a:pt x="3218678" y="96189"/>
                  <a:pt x="3220059" y="90852"/>
                  <a:pt x="3222822" y="86206"/>
                </a:cubicBezTo>
                <a:cubicBezTo>
                  <a:pt x="3225584" y="81560"/>
                  <a:pt x="3229268" y="77667"/>
                  <a:pt x="3233872" y="74528"/>
                </a:cubicBezTo>
                <a:cubicBezTo>
                  <a:pt x="3238477" y="71388"/>
                  <a:pt x="3243730" y="69023"/>
                  <a:pt x="3249632" y="67433"/>
                </a:cubicBezTo>
                <a:cubicBezTo>
                  <a:pt x="3255534" y="65842"/>
                  <a:pt x="3261624" y="65047"/>
                  <a:pt x="3267903" y="65047"/>
                </a:cubicBezTo>
                <a:close/>
                <a:moveTo>
                  <a:pt x="3060902" y="65047"/>
                </a:moveTo>
                <a:cubicBezTo>
                  <a:pt x="3074966" y="65047"/>
                  <a:pt x="3085723" y="69589"/>
                  <a:pt x="3093174" y="78672"/>
                </a:cubicBezTo>
                <a:cubicBezTo>
                  <a:pt x="3100625" y="87755"/>
                  <a:pt x="3104350" y="100877"/>
                  <a:pt x="3104350" y="118039"/>
                </a:cubicBezTo>
                <a:lnTo>
                  <a:pt x="3104350" y="196648"/>
                </a:lnTo>
                <a:lnTo>
                  <a:pt x="3083756" y="196648"/>
                </a:lnTo>
                <a:lnTo>
                  <a:pt x="3083756" y="123313"/>
                </a:lnTo>
                <a:cubicBezTo>
                  <a:pt x="3083756" y="96022"/>
                  <a:pt x="3073794" y="82376"/>
                  <a:pt x="3053869" y="82376"/>
                </a:cubicBezTo>
                <a:cubicBezTo>
                  <a:pt x="3043572" y="82376"/>
                  <a:pt x="3035054" y="86248"/>
                  <a:pt x="3028315" y="93992"/>
                </a:cubicBezTo>
                <a:cubicBezTo>
                  <a:pt x="3021576" y="101735"/>
                  <a:pt x="3018206" y="111509"/>
                  <a:pt x="3018206" y="123313"/>
                </a:cubicBezTo>
                <a:lnTo>
                  <a:pt x="3018206" y="196648"/>
                </a:lnTo>
                <a:lnTo>
                  <a:pt x="2997612" y="196648"/>
                </a:lnTo>
                <a:lnTo>
                  <a:pt x="2997612" y="68061"/>
                </a:lnTo>
                <a:lnTo>
                  <a:pt x="3018206" y="68061"/>
                </a:lnTo>
                <a:lnTo>
                  <a:pt x="3018206" y="89408"/>
                </a:lnTo>
                <a:lnTo>
                  <a:pt x="3018709" y="89408"/>
                </a:lnTo>
                <a:cubicBezTo>
                  <a:pt x="3028420" y="73167"/>
                  <a:pt x="3042484" y="65047"/>
                  <a:pt x="3060902" y="65047"/>
                </a:cubicBezTo>
                <a:close/>
                <a:moveTo>
                  <a:pt x="2914743" y="65047"/>
                </a:moveTo>
                <a:cubicBezTo>
                  <a:pt x="2931570" y="65047"/>
                  <a:pt x="2944588" y="70489"/>
                  <a:pt x="2953796" y="81372"/>
                </a:cubicBezTo>
                <a:cubicBezTo>
                  <a:pt x="2963005" y="92255"/>
                  <a:pt x="2967610" y="107365"/>
                  <a:pt x="2967610" y="126704"/>
                </a:cubicBezTo>
                <a:lnTo>
                  <a:pt x="2967610" y="137503"/>
                </a:lnTo>
                <a:lnTo>
                  <a:pt x="2876820" y="137503"/>
                </a:lnTo>
                <a:cubicBezTo>
                  <a:pt x="2877155" y="151818"/>
                  <a:pt x="2881006" y="162869"/>
                  <a:pt x="2888373" y="170654"/>
                </a:cubicBezTo>
                <a:cubicBezTo>
                  <a:pt x="2895740" y="178440"/>
                  <a:pt x="2905869" y="182333"/>
                  <a:pt x="2918761" y="182333"/>
                </a:cubicBezTo>
                <a:cubicBezTo>
                  <a:pt x="2933244" y="182333"/>
                  <a:pt x="2946555" y="177561"/>
                  <a:pt x="2958694" y="168017"/>
                </a:cubicBezTo>
                <a:lnTo>
                  <a:pt x="2958694" y="187356"/>
                </a:lnTo>
                <a:cubicBezTo>
                  <a:pt x="2947392" y="195560"/>
                  <a:pt x="2932449" y="199662"/>
                  <a:pt x="2913864" y="199662"/>
                </a:cubicBezTo>
                <a:cubicBezTo>
                  <a:pt x="2895698" y="199662"/>
                  <a:pt x="2881424" y="193823"/>
                  <a:pt x="2871043" y="182144"/>
                </a:cubicBezTo>
                <a:cubicBezTo>
                  <a:pt x="2860663" y="170466"/>
                  <a:pt x="2855472" y="154037"/>
                  <a:pt x="2855472" y="132857"/>
                </a:cubicBezTo>
                <a:cubicBezTo>
                  <a:pt x="2855472" y="112849"/>
                  <a:pt x="2861144" y="96545"/>
                  <a:pt x="2872487" y="83946"/>
                </a:cubicBezTo>
                <a:cubicBezTo>
                  <a:pt x="2883831" y="71347"/>
                  <a:pt x="2897916" y="65047"/>
                  <a:pt x="2914743" y="65047"/>
                </a:cubicBezTo>
                <a:close/>
                <a:moveTo>
                  <a:pt x="1715328" y="65047"/>
                </a:moveTo>
                <a:cubicBezTo>
                  <a:pt x="1726462" y="65047"/>
                  <a:pt x="1736424" y="66972"/>
                  <a:pt x="1745214" y="70823"/>
                </a:cubicBezTo>
                <a:lnTo>
                  <a:pt x="1745214" y="91669"/>
                </a:lnTo>
                <a:cubicBezTo>
                  <a:pt x="1735755" y="85474"/>
                  <a:pt x="1724872" y="82376"/>
                  <a:pt x="1712565" y="82376"/>
                </a:cubicBezTo>
                <a:cubicBezTo>
                  <a:pt x="1708714" y="82376"/>
                  <a:pt x="1705240" y="82816"/>
                  <a:pt x="1702143" y="83695"/>
                </a:cubicBezTo>
                <a:cubicBezTo>
                  <a:pt x="1699045" y="84574"/>
                  <a:pt x="1696387" y="85808"/>
                  <a:pt x="1694169" y="87399"/>
                </a:cubicBezTo>
                <a:cubicBezTo>
                  <a:pt x="1691950" y="88990"/>
                  <a:pt x="1690234" y="90894"/>
                  <a:pt x="1689020" y="93113"/>
                </a:cubicBezTo>
                <a:cubicBezTo>
                  <a:pt x="1687806" y="95331"/>
                  <a:pt x="1687199" y="97780"/>
                  <a:pt x="1687199" y="100459"/>
                </a:cubicBezTo>
                <a:cubicBezTo>
                  <a:pt x="1687199" y="103807"/>
                  <a:pt x="1687806" y="106612"/>
                  <a:pt x="1689020" y="108872"/>
                </a:cubicBezTo>
                <a:cubicBezTo>
                  <a:pt x="1690234" y="111133"/>
                  <a:pt x="1692013" y="113142"/>
                  <a:pt x="1694357" y="114900"/>
                </a:cubicBezTo>
                <a:cubicBezTo>
                  <a:pt x="1696701" y="116658"/>
                  <a:pt x="1699547" y="118248"/>
                  <a:pt x="1702896" y="119672"/>
                </a:cubicBezTo>
                <a:cubicBezTo>
                  <a:pt x="1706245" y="121095"/>
                  <a:pt x="1710054" y="122643"/>
                  <a:pt x="1714323" y="124318"/>
                </a:cubicBezTo>
                <a:cubicBezTo>
                  <a:pt x="1720016" y="126494"/>
                  <a:pt x="1725123" y="128734"/>
                  <a:pt x="1729643" y="131036"/>
                </a:cubicBezTo>
                <a:cubicBezTo>
                  <a:pt x="1734164" y="133338"/>
                  <a:pt x="1738015" y="135933"/>
                  <a:pt x="1741196" y="138822"/>
                </a:cubicBezTo>
                <a:cubicBezTo>
                  <a:pt x="1744377" y="141710"/>
                  <a:pt x="1746826" y="145037"/>
                  <a:pt x="1748542" y="148805"/>
                </a:cubicBezTo>
                <a:cubicBezTo>
                  <a:pt x="1750258" y="152572"/>
                  <a:pt x="1751116" y="157051"/>
                  <a:pt x="1751116" y="162241"/>
                </a:cubicBezTo>
                <a:cubicBezTo>
                  <a:pt x="1751116" y="168603"/>
                  <a:pt x="1749714" y="174129"/>
                  <a:pt x="1746910" y="178817"/>
                </a:cubicBezTo>
                <a:cubicBezTo>
                  <a:pt x="1744105" y="183505"/>
                  <a:pt x="1740359" y="187398"/>
                  <a:pt x="1735671" y="190495"/>
                </a:cubicBezTo>
                <a:cubicBezTo>
                  <a:pt x="1730983" y="193593"/>
                  <a:pt x="1725583" y="195895"/>
                  <a:pt x="1719472" y="197402"/>
                </a:cubicBezTo>
                <a:cubicBezTo>
                  <a:pt x="1713361" y="198909"/>
                  <a:pt x="1706956" y="199662"/>
                  <a:pt x="1700259" y="199662"/>
                </a:cubicBezTo>
                <a:cubicBezTo>
                  <a:pt x="1687032" y="199662"/>
                  <a:pt x="1675563" y="197109"/>
                  <a:pt x="1665852" y="192002"/>
                </a:cubicBezTo>
                <a:lnTo>
                  <a:pt x="1665852" y="169901"/>
                </a:lnTo>
                <a:cubicBezTo>
                  <a:pt x="1677070" y="178189"/>
                  <a:pt x="1689418" y="182333"/>
                  <a:pt x="1702896" y="182333"/>
                </a:cubicBezTo>
                <a:cubicBezTo>
                  <a:pt x="1720979" y="182333"/>
                  <a:pt x="1730020" y="176305"/>
                  <a:pt x="1730020" y="164250"/>
                </a:cubicBezTo>
                <a:cubicBezTo>
                  <a:pt x="1730020" y="160818"/>
                  <a:pt x="1729246" y="157909"/>
                  <a:pt x="1727697" y="155523"/>
                </a:cubicBezTo>
                <a:cubicBezTo>
                  <a:pt x="1726148" y="153137"/>
                  <a:pt x="1724055" y="151023"/>
                  <a:pt x="1721418" y="149181"/>
                </a:cubicBezTo>
                <a:cubicBezTo>
                  <a:pt x="1718781" y="147340"/>
                  <a:pt x="1715684" y="145686"/>
                  <a:pt x="1712126" y="144221"/>
                </a:cubicBezTo>
                <a:cubicBezTo>
                  <a:pt x="1708568" y="142756"/>
                  <a:pt x="1704738" y="141228"/>
                  <a:pt x="1700636" y="139638"/>
                </a:cubicBezTo>
                <a:cubicBezTo>
                  <a:pt x="1694943" y="137377"/>
                  <a:pt x="1689941" y="135096"/>
                  <a:pt x="1685630" y="132794"/>
                </a:cubicBezTo>
                <a:cubicBezTo>
                  <a:pt x="1681318" y="130492"/>
                  <a:pt x="1677719" y="127897"/>
                  <a:pt x="1674830" y="125008"/>
                </a:cubicBezTo>
                <a:cubicBezTo>
                  <a:pt x="1671942" y="122120"/>
                  <a:pt x="1669766" y="118834"/>
                  <a:pt x="1668301" y="115151"/>
                </a:cubicBezTo>
                <a:cubicBezTo>
                  <a:pt x="1666836" y="111467"/>
                  <a:pt x="1666103" y="107156"/>
                  <a:pt x="1666103" y="102217"/>
                </a:cubicBezTo>
                <a:cubicBezTo>
                  <a:pt x="1666103" y="96189"/>
                  <a:pt x="1667484" y="90852"/>
                  <a:pt x="1670247" y="86206"/>
                </a:cubicBezTo>
                <a:cubicBezTo>
                  <a:pt x="1673010" y="81560"/>
                  <a:pt x="1676693" y="77667"/>
                  <a:pt x="1681297" y="74528"/>
                </a:cubicBezTo>
                <a:cubicBezTo>
                  <a:pt x="1685902" y="71388"/>
                  <a:pt x="1691155" y="69023"/>
                  <a:pt x="1697057" y="67433"/>
                </a:cubicBezTo>
                <a:cubicBezTo>
                  <a:pt x="1702959" y="65842"/>
                  <a:pt x="1709049" y="65047"/>
                  <a:pt x="1715328" y="65047"/>
                </a:cubicBezTo>
                <a:close/>
                <a:moveTo>
                  <a:pt x="1508327" y="65047"/>
                </a:moveTo>
                <a:cubicBezTo>
                  <a:pt x="1522391" y="65047"/>
                  <a:pt x="1533148" y="69589"/>
                  <a:pt x="1540599" y="78672"/>
                </a:cubicBezTo>
                <a:cubicBezTo>
                  <a:pt x="1548050" y="87755"/>
                  <a:pt x="1551775" y="100877"/>
                  <a:pt x="1551775" y="118039"/>
                </a:cubicBezTo>
                <a:lnTo>
                  <a:pt x="1551775" y="196648"/>
                </a:lnTo>
                <a:lnTo>
                  <a:pt x="1531181" y="196648"/>
                </a:lnTo>
                <a:lnTo>
                  <a:pt x="1531181" y="123313"/>
                </a:lnTo>
                <a:cubicBezTo>
                  <a:pt x="1531181" y="96022"/>
                  <a:pt x="1521219" y="82376"/>
                  <a:pt x="1501294" y="82376"/>
                </a:cubicBezTo>
                <a:cubicBezTo>
                  <a:pt x="1490997" y="82376"/>
                  <a:pt x="1482479" y="86248"/>
                  <a:pt x="1475740" y="93992"/>
                </a:cubicBezTo>
                <a:cubicBezTo>
                  <a:pt x="1469001" y="101735"/>
                  <a:pt x="1465632" y="111509"/>
                  <a:pt x="1465632" y="123313"/>
                </a:cubicBezTo>
                <a:lnTo>
                  <a:pt x="1465632" y="196648"/>
                </a:lnTo>
                <a:lnTo>
                  <a:pt x="1445037" y="196648"/>
                </a:lnTo>
                <a:lnTo>
                  <a:pt x="1445037" y="68061"/>
                </a:lnTo>
                <a:lnTo>
                  <a:pt x="1465632" y="68061"/>
                </a:lnTo>
                <a:lnTo>
                  <a:pt x="1465632" y="89408"/>
                </a:lnTo>
                <a:lnTo>
                  <a:pt x="1466134" y="89408"/>
                </a:lnTo>
                <a:cubicBezTo>
                  <a:pt x="1475845" y="73167"/>
                  <a:pt x="1489909" y="65047"/>
                  <a:pt x="1508327" y="65047"/>
                </a:cubicBezTo>
                <a:close/>
                <a:moveTo>
                  <a:pt x="1362168" y="65047"/>
                </a:moveTo>
                <a:cubicBezTo>
                  <a:pt x="1378995" y="65047"/>
                  <a:pt x="1392013" y="70489"/>
                  <a:pt x="1401221" y="81372"/>
                </a:cubicBezTo>
                <a:cubicBezTo>
                  <a:pt x="1410430" y="92255"/>
                  <a:pt x="1415035" y="107365"/>
                  <a:pt x="1415035" y="126704"/>
                </a:cubicBezTo>
                <a:lnTo>
                  <a:pt x="1415035" y="137503"/>
                </a:lnTo>
                <a:lnTo>
                  <a:pt x="1324245" y="137503"/>
                </a:lnTo>
                <a:cubicBezTo>
                  <a:pt x="1324580" y="151818"/>
                  <a:pt x="1328431" y="162869"/>
                  <a:pt x="1335798" y="170654"/>
                </a:cubicBezTo>
                <a:cubicBezTo>
                  <a:pt x="1343165" y="178440"/>
                  <a:pt x="1353294" y="182333"/>
                  <a:pt x="1366186" y="182333"/>
                </a:cubicBezTo>
                <a:cubicBezTo>
                  <a:pt x="1380669" y="182333"/>
                  <a:pt x="1393980" y="177561"/>
                  <a:pt x="1406119" y="168017"/>
                </a:cubicBezTo>
                <a:lnTo>
                  <a:pt x="1406119" y="187356"/>
                </a:lnTo>
                <a:cubicBezTo>
                  <a:pt x="1394817" y="195560"/>
                  <a:pt x="1379874" y="199662"/>
                  <a:pt x="1361289" y="199662"/>
                </a:cubicBezTo>
                <a:cubicBezTo>
                  <a:pt x="1343123" y="199662"/>
                  <a:pt x="1328849" y="193823"/>
                  <a:pt x="1318468" y="182144"/>
                </a:cubicBezTo>
                <a:cubicBezTo>
                  <a:pt x="1308088" y="170466"/>
                  <a:pt x="1302897" y="154037"/>
                  <a:pt x="1302897" y="132857"/>
                </a:cubicBezTo>
                <a:cubicBezTo>
                  <a:pt x="1302897" y="112849"/>
                  <a:pt x="1308569" y="96545"/>
                  <a:pt x="1319913" y="83946"/>
                </a:cubicBezTo>
                <a:cubicBezTo>
                  <a:pt x="1331256" y="71347"/>
                  <a:pt x="1345341" y="65047"/>
                  <a:pt x="1362168" y="65047"/>
                </a:cubicBezTo>
                <a:close/>
                <a:moveTo>
                  <a:pt x="847441" y="65047"/>
                </a:moveTo>
                <a:cubicBezTo>
                  <a:pt x="864771" y="65047"/>
                  <a:pt x="877621" y="71995"/>
                  <a:pt x="885993" y="85892"/>
                </a:cubicBezTo>
                <a:lnTo>
                  <a:pt x="886495" y="85892"/>
                </a:lnTo>
                <a:lnTo>
                  <a:pt x="886495" y="68061"/>
                </a:lnTo>
                <a:lnTo>
                  <a:pt x="907089" y="68061"/>
                </a:lnTo>
                <a:lnTo>
                  <a:pt x="907089" y="186351"/>
                </a:lnTo>
                <a:cubicBezTo>
                  <a:pt x="907089" y="233567"/>
                  <a:pt x="884486" y="257175"/>
                  <a:pt x="839279" y="257175"/>
                </a:cubicBezTo>
                <a:cubicBezTo>
                  <a:pt x="823373" y="257175"/>
                  <a:pt x="809476" y="254161"/>
                  <a:pt x="797589" y="248133"/>
                </a:cubicBezTo>
                <a:lnTo>
                  <a:pt x="797589" y="227539"/>
                </a:lnTo>
                <a:cubicBezTo>
                  <a:pt x="812071" y="235576"/>
                  <a:pt x="825885" y="239594"/>
                  <a:pt x="839028" y="239594"/>
                </a:cubicBezTo>
                <a:cubicBezTo>
                  <a:pt x="870673" y="239594"/>
                  <a:pt x="886495" y="222768"/>
                  <a:pt x="886495" y="189114"/>
                </a:cubicBezTo>
                <a:lnTo>
                  <a:pt x="886495" y="175050"/>
                </a:lnTo>
                <a:lnTo>
                  <a:pt x="885993" y="175050"/>
                </a:lnTo>
                <a:cubicBezTo>
                  <a:pt x="876198" y="191458"/>
                  <a:pt x="861464" y="199662"/>
                  <a:pt x="841791" y="199662"/>
                </a:cubicBezTo>
                <a:cubicBezTo>
                  <a:pt x="825801" y="199662"/>
                  <a:pt x="812930" y="193948"/>
                  <a:pt x="803177" y="182521"/>
                </a:cubicBezTo>
                <a:cubicBezTo>
                  <a:pt x="793424" y="171094"/>
                  <a:pt x="788547" y="155753"/>
                  <a:pt x="788547" y="136498"/>
                </a:cubicBezTo>
                <a:cubicBezTo>
                  <a:pt x="788547" y="114649"/>
                  <a:pt x="793800" y="97278"/>
                  <a:pt x="804307" y="84385"/>
                </a:cubicBezTo>
                <a:cubicBezTo>
                  <a:pt x="814813" y="71493"/>
                  <a:pt x="829191" y="65047"/>
                  <a:pt x="847441" y="65047"/>
                </a:cubicBezTo>
                <a:close/>
                <a:moveTo>
                  <a:pt x="615972" y="65047"/>
                </a:moveTo>
                <a:cubicBezTo>
                  <a:pt x="635143" y="65047"/>
                  <a:pt x="650107" y="70949"/>
                  <a:pt x="660864" y="82753"/>
                </a:cubicBezTo>
                <a:cubicBezTo>
                  <a:pt x="671622" y="94557"/>
                  <a:pt x="677001" y="110923"/>
                  <a:pt x="677001" y="131852"/>
                </a:cubicBezTo>
                <a:cubicBezTo>
                  <a:pt x="677001" y="152363"/>
                  <a:pt x="671203" y="168792"/>
                  <a:pt x="659609" y="181140"/>
                </a:cubicBezTo>
                <a:cubicBezTo>
                  <a:pt x="648014" y="193488"/>
                  <a:pt x="632464" y="199662"/>
                  <a:pt x="612958" y="199662"/>
                </a:cubicBezTo>
                <a:cubicBezTo>
                  <a:pt x="593955" y="199662"/>
                  <a:pt x="578781" y="193655"/>
                  <a:pt x="567438" y="181642"/>
                </a:cubicBezTo>
                <a:cubicBezTo>
                  <a:pt x="556094" y="169629"/>
                  <a:pt x="550422" y="153702"/>
                  <a:pt x="550422" y="133861"/>
                </a:cubicBezTo>
                <a:cubicBezTo>
                  <a:pt x="550422" y="112263"/>
                  <a:pt x="556324" y="95394"/>
                  <a:pt x="568128" y="83255"/>
                </a:cubicBezTo>
                <a:cubicBezTo>
                  <a:pt x="579932" y="71116"/>
                  <a:pt x="595880" y="65047"/>
                  <a:pt x="615972" y="65047"/>
                </a:cubicBezTo>
                <a:close/>
                <a:moveTo>
                  <a:pt x="3167737" y="30012"/>
                </a:moveTo>
                <a:lnTo>
                  <a:pt x="3167737" y="68061"/>
                </a:lnTo>
                <a:lnTo>
                  <a:pt x="3200135" y="68061"/>
                </a:lnTo>
                <a:lnTo>
                  <a:pt x="3200135" y="85641"/>
                </a:lnTo>
                <a:lnTo>
                  <a:pt x="3167737" y="85641"/>
                </a:lnTo>
                <a:lnTo>
                  <a:pt x="3167737" y="158097"/>
                </a:lnTo>
                <a:cubicBezTo>
                  <a:pt x="3167737" y="166720"/>
                  <a:pt x="3169202" y="172873"/>
                  <a:pt x="3172132" y="176556"/>
                </a:cubicBezTo>
                <a:cubicBezTo>
                  <a:pt x="3175062" y="180240"/>
                  <a:pt x="3179918" y="182082"/>
                  <a:pt x="3186698" y="182082"/>
                </a:cubicBezTo>
                <a:cubicBezTo>
                  <a:pt x="3191889" y="182082"/>
                  <a:pt x="3196368" y="180659"/>
                  <a:pt x="3200135" y="177812"/>
                </a:cubicBezTo>
                <a:lnTo>
                  <a:pt x="3200135" y="195392"/>
                </a:lnTo>
                <a:cubicBezTo>
                  <a:pt x="3195279" y="198071"/>
                  <a:pt x="3188875" y="199411"/>
                  <a:pt x="3180922" y="199411"/>
                </a:cubicBezTo>
                <a:cubicBezTo>
                  <a:pt x="3158403" y="199411"/>
                  <a:pt x="3147143" y="186853"/>
                  <a:pt x="3147143" y="161739"/>
                </a:cubicBezTo>
                <a:lnTo>
                  <a:pt x="3147143" y="85641"/>
                </a:lnTo>
                <a:lnTo>
                  <a:pt x="3125042" y="85641"/>
                </a:lnTo>
                <a:lnTo>
                  <a:pt x="3125042" y="68061"/>
                </a:lnTo>
                <a:lnTo>
                  <a:pt x="3147143" y="68061"/>
                </a:lnTo>
                <a:lnTo>
                  <a:pt x="3147143" y="36667"/>
                </a:lnTo>
                <a:close/>
                <a:moveTo>
                  <a:pt x="1615162" y="30012"/>
                </a:moveTo>
                <a:lnTo>
                  <a:pt x="1615162" y="68061"/>
                </a:lnTo>
                <a:lnTo>
                  <a:pt x="1647560" y="68061"/>
                </a:lnTo>
                <a:lnTo>
                  <a:pt x="1647560" y="85641"/>
                </a:lnTo>
                <a:lnTo>
                  <a:pt x="1615162" y="85641"/>
                </a:lnTo>
                <a:lnTo>
                  <a:pt x="1615162" y="158097"/>
                </a:lnTo>
                <a:cubicBezTo>
                  <a:pt x="1615162" y="166720"/>
                  <a:pt x="1616627" y="172873"/>
                  <a:pt x="1619557" y="176556"/>
                </a:cubicBezTo>
                <a:cubicBezTo>
                  <a:pt x="1622487" y="180240"/>
                  <a:pt x="1627343" y="182082"/>
                  <a:pt x="1634124" y="182082"/>
                </a:cubicBezTo>
                <a:cubicBezTo>
                  <a:pt x="1639314" y="182082"/>
                  <a:pt x="1643793" y="180659"/>
                  <a:pt x="1647560" y="177812"/>
                </a:cubicBezTo>
                <a:lnTo>
                  <a:pt x="1647560" y="195392"/>
                </a:lnTo>
                <a:cubicBezTo>
                  <a:pt x="1642705" y="198071"/>
                  <a:pt x="1636300" y="199411"/>
                  <a:pt x="1628347" y="199411"/>
                </a:cubicBezTo>
                <a:cubicBezTo>
                  <a:pt x="1605828" y="199411"/>
                  <a:pt x="1594568" y="186853"/>
                  <a:pt x="1594568" y="161739"/>
                </a:cubicBezTo>
                <a:lnTo>
                  <a:pt x="1594568" y="85641"/>
                </a:lnTo>
                <a:lnTo>
                  <a:pt x="1572467" y="85641"/>
                </a:lnTo>
                <a:lnTo>
                  <a:pt x="1572467" y="68061"/>
                </a:lnTo>
                <a:lnTo>
                  <a:pt x="1594568" y="68061"/>
                </a:lnTo>
                <a:lnTo>
                  <a:pt x="1594568" y="36667"/>
                </a:lnTo>
                <a:close/>
                <a:moveTo>
                  <a:pt x="2609850" y="16576"/>
                </a:moveTo>
                <a:lnTo>
                  <a:pt x="2701268" y="16576"/>
                </a:lnTo>
                <a:lnTo>
                  <a:pt x="2701268" y="35663"/>
                </a:lnTo>
                <a:lnTo>
                  <a:pt x="2630946" y="35663"/>
                </a:lnTo>
                <a:lnTo>
                  <a:pt x="2630946" y="95561"/>
                </a:lnTo>
                <a:lnTo>
                  <a:pt x="2695994" y="95561"/>
                </a:lnTo>
                <a:lnTo>
                  <a:pt x="2695994" y="114523"/>
                </a:lnTo>
                <a:lnTo>
                  <a:pt x="2630946" y="114523"/>
                </a:lnTo>
                <a:lnTo>
                  <a:pt x="2630946" y="177561"/>
                </a:lnTo>
                <a:lnTo>
                  <a:pt x="2705286" y="177561"/>
                </a:lnTo>
                <a:lnTo>
                  <a:pt x="2705286" y="196648"/>
                </a:lnTo>
                <a:lnTo>
                  <a:pt x="2609850" y="196648"/>
                </a:lnTo>
                <a:close/>
                <a:moveTo>
                  <a:pt x="2105025" y="16576"/>
                </a:moveTo>
                <a:lnTo>
                  <a:pt x="2126121" y="16576"/>
                </a:lnTo>
                <a:lnTo>
                  <a:pt x="2126121" y="196648"/>
                </a:lnTo>
                <a:lnTo>
                  <a:pt x="2105025" y="196648"/>
                </a:lnTo>
                <a:close/>
                <a:moveTo>
                  <a:pt x="1989795" y="16576"/>
                </a:moveTo>
                <a:lnTo>
                  <a:pt x="2005617" y="16576"/>
                </a:lnTo>
                <a:lnTo>
                  <a:pt x="1995069" y="67056"/>
                </a:lnTo>
                <a:lnTo>
                  <a:pt x="2026714" y="67056"/>
                </a:lnTo>
                <a:lnTo>
                  <a:pt x="2037513" y="16576"/>
                </a:lnTo>
                <a:lnTo>
                  <a:pt x="2052958" y="16576"/>
                </a:lnTo>
                <a:lnTo>
                  <a:pt x="2042410" y="67056"/>
                </a:lnTo>
                <a:lnTo>
                  <a:pt x="2075436" y="67056"/>
                </a:lnTo>
                <a:lnTo>
                  <a:pt x="2072548" y="80367"/>
                </a:lnTo>
                <a:lnTo>
                  <a:pt x="2039773" y="80367"/>
                </a:lnTo>
                <a:lnTo>
                  <a:pt x="2031862" y="118039"/>
                </a:lnTo>
                <a:lnTo>
                  <a:pt x="2067148" y="118039"/>
                </a:lnTo>
                <a:lnTo>
                  <a:pt x="2063758" y="131350"/>
                </a:lnTo>
                <a:lnTo>
                  <a:pt x="2029225" y="131350"/>
                </a:lnTo>
                <a:lnTo>
                  <a:pt x="2018175" y="181203"/>
                </a:lnTo>
                <a:lnTo>
                  <a:pt x="2002352" y="181203"/>
                </a:lnTo>
                <a:lnTo>
                  <a:pt x="2013152" y="131350"/>
                </a:lnTo>
                <a:lnTo>
                  <a:pt x="1981758" y="131350"/>
                </a:lnTo>
                <a:lnTo>
                  <a:pt x="1971210" y="181203"/>
                </a:lnTo>
                <a:lnTo>
                  <a:pt x="1955513" y="181203"/>
                </a:lnTo>
                <a:lnTo>
                  <a:pt x="1966061" y="131350"/>
                </a:lnTo>
                <a:lnTo>
                  <a:pt x="1933161" y="131350"/>
                </a:lnTo>
                <a:lnTo>
                  <a:pt x="1935673" y="118039"/>
                </a:lnTo>
                <a:lnTo>
                  <a:pt x="1968950" y="118039"/>
                </a:lnTo>
                <a:lnTo>
                  <a:pt x="1976610" y="80367"/>
                </a:lnTo>
                <a:lnTo>
                  <a:pt x="1941826" y="80367"/>
                </a:lnTo>
                <a:lnTo>
                  <a:pt x="1944463" y="67056"/>
                </a:lnTo>
                <a:lnTo>
                  <a:pt x="1979247" y="67056"/>
                </a:lnTo>
                <a:close/>
                <a:moveTo>
                  <a:pt x="1057275" y="16576"/>
                </a:moveTo>
                <a:lnTo>
                  <a:pt x="1148693" y="16576"/>
                </a:lnTo>
                <a:lnTo>
                  <a:pt x="1148693" y="35663"/>
                </a:lnTo>
                <a:lnTo>
                  <a:pt x="1078372" y="35663"/>
                </a:lnTo>
                <a:lnTo>
                  <a:pt x="1078372" y="95561"/>
                </a:lnTo>
                <a:lnTo>
                  <a:pt x="1143419" y="95561"/>
                </a:lnTo>
                <a:lnTo>
                  <a:pt x="1143419" y="114523"/>
                </a:lnTo>
                <a:lnTo>
                  <a:pt x="1078372" y="114523"/>
                </a:lnTo>
                <a:lnTo>
                  <a:pt x="1078372" y="177561"/>
                </a:lnTo>
                <a:lnTo>
                  <a:pt x="1152711" y="177561"/>
                </a:lnTo>
                <a:lnTo>
                  <a:pt x="1152711" y="196648"/>
                </a:lnTo>
                <a:lnTo>
                  <a:pt x="1057275" y="196648"/>
                </a:lnTo>
                <a:close/>
                <a:moveTo>
                  <a:pt x="1011520" y="16576"/>
                </a:moveTo>
                <a:lnTo>
                  <a:pt x="1030984" y="16576"/>
                </a:lnTo>
                <a:lnTo>
                  <a:pt x="944589" y="226535"/>
                </a:lnTo>
                <a:lnTo>
                  <a:pt x="925376" y="226535"/>
                </a:lnTo>
                <a:close/>
                <a:moveTo>
                  <a:pt x="0" y="16576"/>
                </a:moveTo>
                <a:lnTo>
                  <a:pt x="21096" y="16576"/>
                </a:lnTo>
                <a:lnTo>
                  <a:pt x="21096" y="196648"/>
                </a:lnTo>
                <a:lnTo>
                  <a:pt x="0" y="196648"/>
                </a:lnTo>
                <a:close/>
                <a:moveTo>
                  <a:pt x="2509670" y="13562"/>
                </a:moveTo>
                <a:cubicBezTo>
                  <a:pt x="2517037" y="13562"/>
                  <a:pt x="2523860" y="14629"/>
                  <a:pt x="2530139" y="16764"/>
                </a:cubicBezTo>
                <a:cubicBezTo>
                  <a:pt x="2536417" y="18899"/>
                  <a:pt x="2541859" y="22017"/>
                  <a:pt x="2546463" y="26119"/>
                </a:cubicBezTo>
                <a:cubicBezTo>
                  <a:pt x="2551068" y="30221"/>
                  <a:pt x="2554688" y="35286"/>
                  <a:pt x="2557325" y="41314"/>
                </a:cubicBezTo>
                <a:cubicBezTo>
                  <a:pt x="2559962" y="47341"/>
                  <a:pt x="2561281" y="54248"/>
                  <a:pt x="2561281" y="62033"/>
                </a:cubicBezTo>
                <a:cubicBezTo>
                  <a:pt x="2561281" y="69149"/>
                  <a:pt x="2560465" y="75595"/>
                  <a:pt x="2558832" y="81372"/>
                </a:cubicBezTo>
                <a:cubicBezTo>
                  <a:pt x="2557200" y="87148"/>
                  <a:pt x="2554730" y="92589"/>
                  <a:pt x="2551423" y="97696"/>
                </a:cubicBezTo>
                <a:cubicBezTo>
                  <a:pt x="2548117" y="102803"/>
                  <a:pt x="2543952" y="107700"/>
                  <a:pt x="2538929" y="112388"/>
                </a:cubicBezTo>
                <a:cubicBezTo>
                  <a:pt x="2533906" y="117076"/>
                  <a:pt x="2528004" y="121848"/>
                  <a:pt x="2521223" y="126704"/>
                </a:cubicBezTo>
                <a:cubicBezTo>
                  <a:pt x="2512768" y="132731"/>
                  <a:pt x="2505798" y="137880"/>
                  <a:pt x="2500315" y="142149"/>
                </a:cubicBezTo>
                <a:cubicBezTo>
                  <a:pt x="2494831" y="146419"/>
                  <a:pt x="2490478" y="150416"/>
                  <a:pt x="2487255" y="154142"/>
                </a:cubicBezTo>
                <a:cubicBezTo>
                  <a:pt x="2484032" y="157867"/>
                  <a:pt x="2481772" y="161592"/>
                  <a:pt x="2480474" y="165318"/>
                </a:cubicBezTo>
                <a:cubicBezTo>
                  <a:pt x="2479177" y="169043"/>
                  <a:pt x="2478528" y="173333"/>
                  <a:pt x="2478528" y="178189"/>
                </a:cubicBezTo>
                <a:lnTo>
                  <a:pt x="2568187" y="178189"/>
                </a:lnTo>
                <a:lnTo>
                  <a:pt x="2568187" y="196648"/>
                </a:lnTo>
                <a:lnTo>
                  <a:pt x="2457055" y="196648"/>
                </a:lnTo>
                <a:lnTo>
                  <a:pt x="2457055" y="187732"/>
                </a:lnTo>
                <a:cubicBezTo>
                  <a:pt x="2457055" y="180031"/>
                  <a:pt x="2457892" y="173250"/>
                  <a:pt x="2459566" y="167390"/>
                </a:cubicBezTo>
                <a:cubicBezTo>
                  <a:pt x="2461240" y="161529"/>
                  <a:pt x="2464003" y="155962"/>
                  <a:pt x="2467854" y="150688"/>
                </a:cubicBezTo>
                <a:cubicBezTo>
                  <a:pt x="2471705" y="145414"/>
                  <a:pt x="2476749" y="140140"/>
                  <a:pt x="2482986" y="134866"/>
                </a:cubicBezTo>
                <a:cubicBezTo>
                  <a:pt x="2489222" y="129592"/>
                  <a:pt x="2496862" y="123648"/>
                  <a:pt x="2505903" y="117034"/>
                </a:cubicBezTo>
                <a:cubicBezTo>
                  <a:pt x="2512433" y="112346"/>
                  <a:pt x="2517895" y="107868"/>
                  <a:pt x="2522290" y="103598"/>
                </a:cubicBezTo>
                <a:cubicBezTo>
                  <a:pt x="2526685" y="99329"/>
                  <a:pt x="2530222" y="95059"/>
                  <a:pt x="2532901" y="90790"/>
                </a:cubicBezTo>
                <a:cubicBezTo>
                  <a:pt x="2535580" y="86520"/>
                  <a:pt x="2537485" y="82188"/>
                  <a:pt x="2538615" y="77793"/>
                </a:cubicBezTo>
                <a:cubicBezTo>
                  <a:pt x="2539745" y="73398"/>
                  <a:pt x="2540310" y="68730"/>
                  <a:pt x="2540310" y="63791"/>
                </a:cubicBezTo>
                <a:cubicBezTo>
                  <a:pt x="2540310" y="58266"/>
                  <a:pt x="2539452" y="53452"/>
                  <a:pt x="2537736" y="49350"/>
                </a:cubicBezTo>
                <a:cubicBezTo>
                  <a:pt x="2536020" y="45248"/>
                  <a:pt x="2533676" y="41837"/>
                  <a:pt x="2530704" y="39116"/>
                </a:cubicBezTo>
                <a:cubicBezTo>
                  <a:pt x="2527732" y="36395"/>
                  <a:pt x="2524237" y="34365"/>
                  <a:pt x="2520218" y="33026"/>
                </a:cubicBezTo>
                <a:cubicBezTo>
                  <a:pt x="2516200" y="31686"/>
                  <a:pt x="2511847" y="31016"/>
                  <a:pt x="2507159" y="31016"/>
                </a:cubicBezTo>
                <a:cubicBezTo>
                  <a:pt x="2503140" y="31016"/>
                  <a:pt x="2499206" y="31561"/>
                  <a:pt x="2495355" y="32649"/>
                </a:cubicBezTo>
                <a:cubicBezTo>
                  <a:pt x="2491504" y="33737"/>
                  <a:pt x="2487757" y="35244"/>
                  <a:pt x="2484116" y="37170"/>
                </a:cubicBezTo>
                <a:cubicBezTo>
                  <a:pt x="2480474" y="39095"/>
                  <a:pt x="2476958" y="41397"/>
                  <a:pt x="2473568" y="44076"/>
                </a:cubicBezTo>
                <a:cubicBezTo>
                  <a:pt x="2470177" y="46755"/>
                  <a:pt x="2467017" y="49727"/>
                  <a:pt x="2464087" y="52992"/>
                </a:cubicBezTo>
                <a:lnTo>
                  <a:pt x="2464087" y="30891"/>
                </a:lnTo>
                <a:cubicBezTo>
                  <a:pt x="2469863" y="25282"/>
                  <a:pt x="2476330" y="20992"/>
                  <a:pt x="2483488" y="18020"/>
                </a:cubicBezTo>
                <a:cubicBezTo>
                  <a:pt x="2490646" y="15048"/>
                  <a:pt x="2499373" y="13562"/>
                  <a:pt x="2509670" y="13562"/>
                </a:cubicBezTo>
                <a:close/>
                <a:moveTo>
                  <a:pt x="2385166" y="13562"/>
                </a:moveTo>
                <a:cubicBezTo>
                  <a:pt x="2402244" y="13562"/>
                  <a:pt x="2416392" y="16031"/>
                  <a:pt x="2427610" y="20971"/>
                </a:cubicBezTo>
                <a:lnTo>
                  <a:pt x="2427610" y="43448"/>
                </a:lnTo>
                <a:cubicBezTo>
                  <a:pt x="2414718" y="36249"/>
                  <a:pt x="2400486" y="32649"/>
                  <a:pt x="2384915" y="32649"/>
                </a:cubicBezTo>
                <a:cubicBezTo>
                  <a:pt x="2364237" y="32649"/>
                  <a:pt x="2347473" y="39556"/>
                  <a:pt x="2334623" y="53369"/>
                </a:cubicBezTo>
                <a:cubicBezTo>
                  <a:pt x="2321772" y="67182"/>
                  <a:pt x="2315347" y="85641"/>
                  <a:pt x="2315347" y="108747"/>
                </a:cubicBezTo>
                <a:cubicBezTo>
                  <a:pt x="2315347" y="130680"/>
                  <a:pt x="2321354" y="148156"/>
                  <a:pt x="2333367" y="161174"/>
                </a:cubicBezTo>
                <a:cubicBezTo>
                  <a:pt x="2345380" y="174191"/>
                  <a:pt x="2361140" y="180700"/>
                  <a:pt x="2380645" y="180700"/>
                </a:cubicBezTo>
                <a:cubicBezTo>
                  <a:pt x="2398728" y="180700"/>
                  <a:pt x="2414383" y="176682"/>
                  <a:pt x="2427610" y="168645"/>
                </a:cubicBezTo>
                <a:lnTo>
                  <a:pt x="2427610" y="189114"/>
                </a:lnTo>
                <a:cubicBezTo>
                  <a:pt x="2414299" y="196146"/>
                  <a:pt x="2397723" y="199662"/>
                  <a:pt x="2377883" y="199662"/>
                </a:cubicBezTo>
                <a:cubicBezTo>
                  <a:pt x="2352266" y="199662"/>
                  <a:pt x="2331755" y="191416"/>
                  <a:pt x="2316352" y="174924"/>
                </a:cubicBezTo>
                <a:cubicBezTo>
                  <a:pt x="2300948" y="158432"/>
                  <a:pt x="2293246" y="136791"/>
                  <a:pt x="2293246" y="110002"/>
                </a:cubicBezTo>
                <a:cubicBezTo>
                  <a:pt x="2293246" y="81204"/>
                  <a:pt x="2301911" y="57931"/>
                  <a:pt x="2319240" y="40183"/>
                </a:cubicBezTo>
                <a:cubicBezTo>
                  <a:pt x="2336569" y="22436"/>
                  <a:pt x="2358544" y="13562"/>
                  <a:pt x="2385166" y="13562"/>
                </a:cubicBezTo>
                <a:close/>
                <a:moveTo>
                  <a:pt x="2226073" y="13562"/>
                </a:moveTo>
                <a:cubicBezTo>
                  <a:pt x="2243821" y="13562"/>
                  <a:pt x="2256755" y="15696"/>
                  <a:pt x="2264876" y="19966"/>
                </a:cubicBezTo>
                <a:lnTo>
                  <a:pt x="2264876" y="43699"/>
                </a:lnTo>
                <a:cubicBezTo>
                  <a:pt x="2254244" y="36332"/>
                  <a:pt x="2240598" y="32649"/>
                  <a:pt x="2223939" y="32649"/>
                </a:cubicBezTo>
                <a:cubicBezTo>
                  <a:pt x="2219334" y="32649"/>
                  <a:pt x="2214730" y="33130"/>
                  <a:pt x="2210126" y="34093"/>
                </a:cubicBezTo>
                <a:cubicBezTo>
                  <a:pt x="2205521" y="35056"/>
                  <a:pt x="2201419" y="36625"/>
                  <a:pt x="2197819" y="38802"/>
                </a:cubicBezTo>
                <a:cubicBezTo>
                  <a:pt x="2194220" y="40979"/>
                  <a:pt x="2191289" y="43783"/>
                  <a:pt x="2189029" y="47216"/>
                </a:cubicBezTo>
                <a:cubicBezTo>
                  <a:pt x="2186769" y="50648"/>
                  <a:pt x="2185639" y="54834"/>
                  <a:pt x="2185639" y="59773"/>
                </a:cubicBezTo>
                <a:cubicBezTo>
                  <a:pt x="2185639" y="64377"/>
                  <a:pt x="2186497" y="68354"/>
                  <a:pt x="2188213" y="71702"/>
                </a:cubicBezTo>
                <a:cubicBezTo>
                  <a:pt x="2189929" y="75051"/>
                  <a:pt x="2192461" y="78107"/>
                  <a:pt x="2195810" y="80869"/>
                </a:cubicBezTo>
                <a:cubicBezTo>
                  <a:pt x="2199159" y="83632"/>
                  <a:pt x="2203240" y="86311"/>
                  <a:pt x="2208054" y="88906"/>
                </a:cubicBezTo>
                <a:cubicBezTo>
                  <a:pt x="2212867" y="91501"/>
                  <a:pt x="2218413" y="94348"/>
                  <a:pt x="2224692" y="97445"/>
                </a:cubicBezTo>
                <a:cubicBezTo>
                  <a:pt x="2231138" y="100626"/>
                  <a:pt x="2237249" y="103975"/>
                  <a:pt x="2243026" y="107491"/>
                </a:cubicBezTo>
                <a:cubicBezTo>
                  <a:pt x="2248802" y="111007"/>
                  <a:pt x="2253867" y="114900"/>
                  <a:pt x="2258220" y="119169"/>
                </a:cubicBezTo>
                <a:cubicBezTo>
                  <a:pt x="2262574" y="123439"/>
                  <a:pt x="2266027" y="128169"/>
                  <a:pt x="2268580" y="133359"/>
                </a:cubicBezTo>
                <a:cubicBezTo>
                  <a:pt x="2271134" y="138549"/>
                  <a:pt x="2272410" y="144493"/>
                  <a:pt x="2272410" y="151191"/>
                </a:cubicBezTo>
                <a:cubicBezTo>
                  <a:pt x="2272410" y="160064"/>
                  <a:pt x="2270673" y="167578"/>
                  <a:pt x="2267199" y="173731"/>
                </a:cubicBezTo>
                <a:cubicBezTo>
                  <a:pt x="2263725" y="179884"/>
                  <a:pt x="2259037" y="184886"/>
                  <a:pt x="2253135" y="188737"/>
                </a:cubicBezTo>
                <a:cubicBezTo>
                  <a:pt x="2247233" y="192588"/>
                  <a:pt x="2240431" y="195372"/>
                  <a:pt x="2232729" y="197088"/>
                </a:cubicBezTo>
                <a:cubicBezTo>
                  <a:pt x="2225027" y="198804"/>
                  <a:pt x="2216907" y="199662"/>
                  <a:pt x="2208368" y="199662"/>
                </a:cubicBezTo>
                <a:cubicBezTo>
                  <a:pt x="2205521" y="199662"/>
                  <a:pt x="2202005" y="199432"/>
                  <a:pt x="2197819" y="198971"/>
                </a:cubicBezTo>
                <a:cubicBezTo>
                  <a:pt x="2193634" y="198511"/>
                  <a:pt x="2189364" y="197841"/>
                  <a:pt x="2185011" y="196962"/>
                </a:cubicBezTo>
                <a:cubicBezTo>
                  <a:pt x="2180658" y="196083"/>
                  <a:pt x="2176535" y="194995"/>
                  <a:pt x="2172642" y="193697"/>
                </a:cubicBezTo>
                <a:cubicBezTo>
                  <a:pt x="2168749" y="192400"/>
                  <a:pt x="2165631" y="190956"/>
                  <a:pt x="2163287" y="189365"/>
                </a:cubicBezTo>
                <a:lnTo>
                  <a:pt x="2163287" y="164501"/>
                </a:lnTo>
                <a:cubicBezTo>
                  <a:pt x="2166133" y="167013"/>
                  <a:pt x="2169544" y="169273"/>
                  <a:pt x="2173521" y="171282"/>
                </a:cubicBezTo>
                <a:cubicBezTo>
                  <a:pt x="2177497" y="173292"/>
                  <a:pt x="2181683" y="174987"/>
                  <a:pt x="2186078" y="176368"/>
                </a:cubicBezTo>
                <a:cubicBezTo>
                  <a:pt x="2190473" y="177749"/>
                  <a:pt x="2194889" y="178817"/>
                  <a:pt x="2199326" y="179570"/>
                </a:cubicBezTo>
                <a:cubicBezTo>
                  <a:pt x="2203763" y="180324"/>
                  <a:pt x="2207865" y="180700"/>
                  <a:pt x="2211632" y="180700"/>
                </a:cubicBezTo>
                <a:cubicBezTo>
                  <a:pt x="2224609" y="180700"/>
                  <a:pt x="2234298" y="178294"/>
                  <a:pt x="2240703" y="173480"/>
                </a:cubicBezTo>
                <a:cubicBezTo>
                  <a:pt x="2247107" y="168666"/>
                  <a:pt x="2250309" y="161739"/>
                  <a:pt x="2250309" y="152697"/>
                </a:cubicBezTo>
                <a:cubicBezTo>
                  <a:pt x="2250309" y="147842"/>
                  <a:pt x="2249242" y="143614"/>
                  <a:pt x="2247107" y="140014"/>
                </a:cubicBezTo>
                <a:cubicBezTo>
                  <a:pt x="2244972" y="136415"/>
                  <a:pt x="2242021" y="133129"/>
                  <a:pt x="2238254" y="130157"/>
                </a:cubicBezTo>
                <a:cubicBezTo>
                  <a:pt x="2234487" y="127185"/>
                  <a:pt x="2230029" y="124339"/>
                  <a:pt x="2224880" y="121618"/>
                </a:cubicBezTo>
                <a:cubicBezTo>
                  <a:pt x="2219732" y="118897"/>
                  <a:pt x="2214186" y="116030"/>
                  <a:pt x="2208242" y="113016"/>
                </a:cubicBezTo>
                <a:cubicBezTo>
                  <a:pt x="2201963" y="109835"/>
                  <a:pt x="2196103" y="106612"/>
                  <a:pt x="2190662" y="103347"/>
                </a:cubicBezTo>
                <a:cubicBezTo>
                  <a:pt x="2185220" y="100082"/>
                  <a:pt x="2180490" y="96482"/>
                  <a:pt x="2176472" y="92548"/>
                </a:cubicBezTo>
                <a:cubicBezTo>
                  <a:pt x="2172453" y="88613"/>
                  <a:pt x="2169293" y="84155"/>
                  <a:pt x="2166991" y="79174"/>
                </a:cubicBezTo>
                <a:cubicBezTo>
                  <a:pt x="2164689" y="74193"/>
                  <a:pt x="2163538" y="68354"/>
                  <a:pt x="2163538" y="61656"/>
                </a:cubicBezTo>
                <a:cubicBezTo>
                  <a:pt x="2163538" y="53452"/>
                  <a:pt x="2165337" y="46316"/>
                  <a:pt x="2168937" y="40246"/>
                </a:cubicBezTo>
                <a:cubicBezTo>
                  <a:pt x="2172537" y="34177"/>
                  <a:pt x="2177267" y="29175"/>
                  <a:pt x="2183127" y="25240"/>
                </a:cubicBezTo>
                <a:cubicBezTo>
                  <a:pt x="2188987" y="21305"/>
                  <a:pt x="2195663" y="18375"/>
                  <a:pt x="2203156" y="16450"/>
                </a:cubicBezTo>
                <a:cubicBezTo>
                  <a:pt x="2210649" y="14524"/>
                  <a:pt x="2218288" y="13562"/>
                  <a:pt x="2226073" y="13562"/>
                </a:cubicBezTo>
                <a:close/>
                <a:moveTo>
                  <a:pt x="404645" y="13562"/>
                </a:moveTo>
                <a:cubicBezTo>
                  <a:pt x="412012" y="13562"/>
                  <a:pt x="418835" y="14629"/>
                  <a:pt x="425114" y="16764"/>
                </a:cubicBezTo>
                <a:cubicBezTo>
                  <a:pt x="431392" y="18899"/>
                  <a:pt x="436834" y="22017"/>
                  <a:pt x="441438" y="26119"/>
                </a:cubicBezTo>
                <a:cubicBezTo>
                  <a:pt x="446043" y="30221"/>
                  <a:pt x="449663" y="35286"/>
                  <a:pt x="452300" y="41314"/>
                </a:cubicBezTo>
                <a:cubicBezTo>
                  <a:pt x="454937" y="47341"/>
                  <a:pt x="456256" y="54248"/>
                  <a:pt x="456256" y="62033"/>
                </a:cubicBezTo>
                <a:cubicBezTo>
                  <a:pt x="456256" y="69149"/>
                  <a:pt x="455440" y="75595"/>
                  <a:pt x="453807" y="81372"/>
                </a:cubicBezTo>
                <a:cubicBezTo>
                  <a:pt x="452175" y="87148"/>
                  <a:pt x="449705" y="92589"/>
                  <a:pt x="446398" y="97696"/>
                </a:cubicBezTo>
                <a:cubicBezTo>
                  <a:pt x="443092" y="102803"/>
                  <a:pt x="438927" y="107700"/>
                  <a:pt x="433904" y="112388"/>
                </a:cubicBezTo>
                <a:cubicBezTo>
                  <a:pt x="428881" y="117076"/>
                  <a:pt x="422979" y="121848"/>
                  <a:pt x="416198" y="126704"/>
                </a:cubicBezTo>
                <a:cubicBezTo>
                  <a:pt x="407743" y="132731"/>
                  <a:pt x="400773" y="137880"/>
                  <a:pt x="395290" y="142149"/>
                </a:cubicBezTo>
                <a:cubicBezTo>
                  <a:pt x="389807" y="146419"/>
                  <a:pt x="385453" y="150416"/>
                  <a:pt x="382230" y="154142"/>
                </a:cubicBezTo>
                <a:cubicBezTo>
                  <a:pt x="379007" y="157867"/>
                  <a:pt x="376747" y="161592"/>
                  <a:pt x="375449" y="165318"/>
                </a:cubicBezTo>
                <a:cubicBezTo>
                  <a:pt x="374152" y="169043"/>
                  <a:pt x="373503" y="173333"/>
                  <a:pt x="373503" y="178189"/>
                </a:cubicBezTo>
                <a:lnTo>
                  <a:pt x="463163" y="178189"/>
                </a:lnTo>
                <a:lnTo>
                  <a:pt x="463163" y="196648"/>
                </a:lnTo>
                <a:lnTo>
                  <a:pt x="352030" y="196648"/>
                </a:lnTo>
                <a:lnTo>
                  <a:pt x="352030" y="187732"/>
                </a:lnTo>
                <a:cubicBezTo>
                  <a:pt x="352030" y="180031"/>
                  <a:pt x="352867" y="173250"/>
                  <a:pt x="354541" y="167390"/>
                </a:cubicBezTo>
                <a:cubicBezTo>
                  <a:pt x="356216" y="161529"/>
                  <a:pt x="358978" y="155962"/>
                  <a:pt x="362829" y="150688"/>
                </a:cubicBezTo>
                <a:cubicBezTo>
                  <a:pt x="366680" y="145414"/>
                  <a:pt x="371724" y="140140"/>
                  <a:pt x="377961" y="134866"/>
                </a:cubicBezTo>
                <a:cubicBezTo>
                  <a:pt x="384198" y="129592"/>
                  <a:pt x="391837" y="123648"/>
                  <a:pt x="400878" y="117034"/>
                </a:cubicBezTo>
                <a:cubicBezTo>
                  <a:pt x="407408" y="112346"/>
                  <a:pt x="412870" y="107868"/>
                  <a:pt x="417265" y="103598"/>
                </a:cubicBezTo>
                <a:cubicBezTo>
                  <a:pt x="421660" y="99329"/>
                  <a:pt x="425197" y="95059"/>
                  <a:pt x="427876" y="90790"/>
                </a:cubicBezTo>
                <a:cubicBezTo>
                  <a:pt x="430555" y="86520"/>
                  <a:pt x="432460" y="82188"/>
                  <a:pt x="433590" y="77793"/>
                </a:cubicBezTo>
                <a:cubicBezTo>
                  <a:pt x="434720" y="73398"/>
                  <a:pt x="435285" y="68730"/>
                  <a:pt x="435285" y="63791"/>
                </a:cubicBezTo>
                <a:cubicBezTo>
                  <a:pt x="435285" y="58266"/>
                  <a:pt x="434427" y="53452"/>
                  <a:pt x="432711" y="49350"/>
                </a:cubicBezTo>
                <a:cubicBezTo>
                  <a:pt x="430995" y="45248"/>
                  <a:pt x="428651" y="41837"/>
                  <a:pt x="425679" y="39116"/>
                </a:cubicBezTo>
                <a:cubicBezTo>
                  <a:pt x="422707" y="36395"/>
                  <a:pt x="419212" y="34365"/>
                  <a:pt x="415193" y="33026"/>
                </a:cubicBezTo>
                <a:cubicBezTo>
                  <a:pt x="411175" y="31686"/>
                  <a:pt x="406822" y="31016"/>
                  <a:pt x="402134" y="31016"/>
                </a:cubicBezTo>
                <a:cubicBezTo>
                  <a:pt x="398115" y="31016"/>
                  <a:pt x="394181" y="31561"/>
                  <a:pt x="390330" y="32649"/>
                </a:cubicBezTo>
                <a:cubicBezTo>
                  <a:pt x="386479" y="33737"/>
                  <a:pt x="382733" y="35244"/>
                  <a:pt x="379091" y="37170"/>
                </a:cubicBezTo>
                <a:cubicBezTo>
                  <a:pt x="375449" y="39095"/>
                  <a:pt x="371933" y="41397"/>
                  <a:pt x="368543" y="44076"/>
                </a:cubicBezTo>
                <a:cubicBezTo>
                  <a:pt x="365152" y="46755"/>
                  <a:pt x="361992" y="49727"/>
                  <a:pt x="359062" y="52992"/>
                </a:cubicBezTo>
                <a:lnTo>
                  <a:pt x="359062" y="30891"/>
                </a:lnTo>
                <a:cubicBezTo>
                  <a:pt x="364838" y="25282"/>
                  <a:pt x="371305" y="20992"/>
                  <a:pt x="378463" y="18020"/>
                </a:cubicBezTo>
                <a:cubicBezTo>
                  <a:pt x="385621" y="15048"/>
                  <a:pt x="394348" y="13562"/>
                  <a:pt x="404645" y="13562"/>
                </a:cubicBezTo>
                <a:close/>
                <a:moveTo>
                  <a:pt x="280141" y="13562"/>
                </a:moveTo>
                <a:cubicBezTo>
                  <a:pt x="297219" y="13562"/>
                  <a:pt x="311367" y="16031"/>
                  <a:pt x="322585" y="20971"/>
                </a:cubicBezTo>
                <a:lnTo>
                  <a:pt x="322585" y="43448"/>
                </a:lnTo>
                <a:cubicBezTo>
                  <a:pt x="309693" y="36249"/>
                  <a:pt x="295461" y="32649"/>
                  <a:pt x="279890" y="32649"/>
                </a:cubicBezTo>
                <a:cubicBezTo>
                  <a:pt x="259212" y="32649"/>
                  <a:pt x="242448" y="39556"/>
                  <a:pt x="229598" y="53369"/>
                </a:cubicBezTo>
                <a:cubicBezTo>
                  <a:pt x="216747" y="67182"/>
                  <a:pt x="210322" y="85641"/>
                  <a:pt x="210322" y="108747"/>
                </a:cubicBezTo>
                <a:cubicBezTo>
                  <a:pt x="210322" y="130680"/>
                  <a:pt x="216329" y="148156"/>
                  <a:pt x="228342" y="161174"/>
                </a:cubicBezTo>
                <a:cubicBezTo>
                  <a:pt x="240355" y="174191"/>
                  <a:pt x="256115" y="180700"/>
                  <a:pt x="275620" y="180700"/>
                </a:cubicBezTo>
                <a:cubicBezTo>
                  <a:pt x="293703" y="180700"/>
                  <a:pt x="309358" y="176682"/>
                  <a:pt x="322585" y="168645"/>
                </a:cubicBezTo>
                <a:lnTo>
                  <a:pt x="322585" y="189114"/>
                </a:lnTo>
                <a:cubicBezTo>
                  <a:pt x="309274" y="196146"/>
                  <a:pt x="292698" y="199662"/>
                  <a:pt x="272858" y="199662"/>
                </a:cubicBezTo>
                <a:cubicBezTo>
                  <a:pt x="247241" y="199662"/>
                  <a:pt x="226730" y="191416"/>
                  <a:pt x="211327" y="174924"/>
                </a:cubicBezTo>
                <a:cubicBezTo>
                  <a:pt x="195923" y="158432"/>
                  <a:pt x="188221" y="136791"/>
                  <a:pt x="188221" y="110002"/>
                </a:cubicBezTo>
                <a:cubicBezTo>
                  <a:pt x="188221" y="81204"/>
                  <a:pt x="196886" y="57931"/>
                  <a:pt x="214215" y="40183"/>
                </a:cubicBezTo>
                <a:cubicBezTo>
                  <a:pt x="231544" y="22436"/>
                  <a:pt x="253519" y="13562"/>
                  <a:pt x="280141" y="13562"/>
                </a:cubicBezTo>
                <a:close/>
                <a:moveTo>
                  <a:pt x="121048" y="13562"/>
                </a:moveTo>
                <a:cubicBezTo>
                  <a:pt x="138796" y="13562"/>
                  <a:pt x="151730" y="15696"/>
                  <a:pt x="159851" y="19966"/>
                </a:cubicBezTo>
                <a:lnTo>
                  <a:pt x="159851" y="43699"/>
                </a:lnTo>
                <a:cubicBezTo>
                  <a:pt x="149219" y="36332"/>
                  <a:pt x="135573" y="32649"/>
                  <a:pt x="118914" y="32649"/>
                </a:cubicBezTo>
                <a:cubicBezTo>
                  <a:pt x="114309" y="32649"/>
                  <a:pt x="109705" y="33130"/>
                  <a:pt x="105101" y="34093"/>
                </a:cubicBezTo>
                <a:cubicBezTo>
                  <a:pt x="100496" y="35056"/>
                  <a:pt x="96394" y="36625"/>
                  <a:pt x="92794" y="38802"/>
                </a:cubicBezTo>
                <a:cubicBezTo>
                  <a:pt x="89195" y="40979"/>
                  <a:pt x="86265" y="43783"/>
                  <a:pt x="84004" y="47216"/>
                </a:cubicBezTo>
                <a:cubicBezTo>
                  <a:pt x="81744" y="50648"/>
                  <a:pt x="80614" y="54834"/>
                  <a:pt x="80614" y="59773"/>
                </a:cubicBezTo>
                <a:cubicBezTo>
                  <a:pt x="80614" y="64377"/>
                  <a:pt x="81472" y="68354"/>
                  <a:pt x="83188" y="71702"/>
                </a:cubicBezTo>
                <a:cubicBezTo>
                  <a:pt x="84904" y="75051"/>
                  <a:pt x="87437" y="78107"/>
                  <a:pt x="90785" y="80869"/>
                </a:cubicBezTo>
                <a:cubicBezTo>
                  <a:pt x="94134" y="83632"/>
                  <a:pt x="98215" y="86311"/>
                  <a:pt x="103029" y="88906"/>
                </a:cubicBezTo>
                <a:cubicBezTo>
                  <a:pt x="107842" y="91501"/>
                  <a:pt x="113388" y="94348"/>
                  <a:pt x="119667" y="97445"/>
                </a:cubicBezTo>
                <a:cubicBezTo>
                  <a:pt x="126113" y="100626"/>
                  <a:pt x="132225" y="103975"/>
                  <a:pt x="138001" y="107491"/>
                </a:cubicBezTo>
                <a:cubicBezTo>
                  <a:pt x="143777" y="111007"/>
                  <a:pt x="148842" y="114900"/>
                  <a:pt x="153195" y="119169"/>
                </a:cubicBezTo>
                <a:cubicBezTo>
                  <a:pt x="157549" y="123439"/>
                  <a:pt x="161002" y="128169"/>
                  <a:pt x="163555" y="133359"/>
                </a:cubicBezTo>
                <a:cubicBezTo>
                  <a:pt x="166108" y="138549"/>
                  <a:pt x="167385" y="144493"/>
                  <a:pt x="167385" y="151191"/>
                </a:cubicBezTo>
                <a:cubicBezTo>
                  <a:pt x="167385" y="160064"/>
                  <a:pt x="165648" y="167578"/>
                  <a:pt x="162174" y="173731"/>
                </a:cubicBezTo>
                <a:cubicBezTo>
                  <a:pt x="158700" y="179884"/>
                  <a:pt x="154012" y="184886"/>
                  <a:pt x="148110" y="188737"/>
                </a:cubicBezTo>
                <a:cubicBezTo>
                  <a:pt x="142208" y="192588"/>
                  <a:pt x="135406" y="195372"/>
                  <a:pt x="127704" y="197088"/>
                </a:cubicBezTo>
                <a:cubicBezTo>
                  <a:pt x="120002" y="198804"/>
                  <a:pt x="111882" y="199662"/>
                  <a:pt x="103343" y="199662"/>
                </a:cubicBezTo>
                <a:cubicBezTo>
                  <a:pt x="100496" y="199662"/>
                  <a:pt x="96980" y="199432"/>
                  <a:pt x="92794" y="198971"/>
                </a:cubicBezTo>
                <a:cubicBezTo>
                  <a:pt x="88609" y="198511"/>
                  <a:pt x="84339" y="197841"/>
                  <a:pt x="79986" y="196962"/>
                </a:cubicBezTo>
                <a:cubicBezTo>
                  <a:pt x="75633" y="196083"/>
                  <a:pt x="71510" y="194995"/>
                  <a:pt x="67617" y="193697"/>
                </a:cubicBezTo>
                <a:cubicBezTo>
                  <a:pt x="63724" y="192400"/>
                  <a:pt x="60606" y="190956"/>
                  <a:pt x="58262" y="189365"/>
                </a:cubicBezTo>
                <a:lnTo>
                  <a:pt x="58262" y="164501"/>
                </a:lnTo>
                <a:cubicBezTo>
                  <a:pt x="61108" y="167013"/>
                  <a:pt x="64519" y="169273"/>
                  <a:pt x="68496" y="171282"/>
                </a:cubicBezTo>
                <a:cubicBezTo>
                  <a:pt x="72472" y="173292"/>
                  <a:pt x="76658" y="174987"/>
                  <a:pt x="81053" y="176368"/>
                </a:cubicBezTo>
                <a:cubicBezTo>
                  <a:pt x="85448" y="177749"/>
                  <a:pt x="89864" y="178817"/>
                  <a:pt x="94301" y="179570"/>
                </a:cubicBezTo>
                <a:cubicBezTo>
                  <a:pt x="98738" y="180324"/>
                  <a:pt x="102840" y="180700"/>
                  <a:pt x="106607" y="180700"/>
                </a:cubicBezTo>
                <a:cubicBezTo>
                  <a:pt x="119583" y="180700"/>
                  <a:pt x="129274" y="178294"/>
                  <a:pt x="135678" y="173480"/>
                </a:cubicBezTo>
                <a:cubicBezTo>
                  <a:pt x="142082" y="168666"/>
                  <a:pt x="145284" y="161739"/>
                  <a:pt x="145284" y="152697"/>
                </a:cubicBezTo>
                <a:cubicBezTo>
                  <a:pt x="145284" y="147842"/>
                  <a:pt x="144217" y="143614"/>
                  <a:pt x="142082" y="140014"/>
                </a:cubicBezTo>
                <a:cubicBezTo>
                  <a:pt x="139947" y="136415"/>
                  <a:pt x="136996" y="133129"/>
                  <a:pt x="133229" y="130157"/>
                </a:cubicBezTo>
                <a:cubicBezTo>
                  <a:pt x="129462" y="127185"/>
                  <a:pt x="125004" y="124339"/>
                  <a:pt x="119856" y="121618"/>
                </a:cubicBezTo>
                <a:cubicBezTo>
                  <a:pt x="114707" y="118897"/>
                  <a:pt x="109161" y="116030"/>
                  <a:pt x="103217" y="113016"/>
                </a:cubicBezTo>
                <a:cubicBezTo>
                  <a:pt x="96938" y="109835"/>
                  <a:pt x="91078" y="106612"/>
                  <a:pt x="85637" y="103347"/>
                </a:cubicBezTo>
                <a:cubicBezTo>
                  <a:pt x="80195" y="100082"/>
                  <a:pt x="75465" y="96482"/>
                  <a:pt x="71447" y="92548"/>
                </a:cubicBezTo>
                <a:cubicBezTo>
                  <a:pt x="67428" y="88613"/>
                  <a:pt x="64268" y="84155"/>
                  <a:pt x="61966" y="79174"/>
                </a:cubicBezTo>
                <a:cubicBezTo>
                  <a:pt x="59664" y="74193"/>
                  <a:pt x="58513" y="68354"/>
                  <a:pt x="58513" y="61656"/>
                </a:cubicBezTo>
                <a:cubicBezTo>
                  <a:pt x="58513" y="53452"/>
                  <a:pt x="60313" y="46316"/>
                  <a:pt x="63913" y="40246"/>
                </a:cubicBezTo>
                <a:cubicBezTo>
                  <a:pt x="67512" y="34177"/>
                  <a:pt x="72242" y="29175"/>
                  <a:pt x="78102" y="25240"/>
                </a:cubicBezTo>
                <a:cubicBezTo>
                  <a:pt x="83962" y="21305"/>
                  <a:pt x="90639" y="18375"/>
                  <a:pt x="98131" y="16450"/>
                </a:cubicBezTo>
                <a:cubicBezTo>
                  <a:pt x="105624" y="14524"/>
                  <a:pt x="113263" y="13562"/>
                  <a:pt x="121048" y="13562"/>
                </a:cubicBezTo>
                <a:close/>
                <a:moveTo>
                  <a:pt x="1826791" y="0"/>
                </a:moveTo>
                <a:lnTo>
                  <a:pt x="1845376" y="0"/>
                </a:lnTo>
                <a:lnTo>
                  <a:pt x="1845376" y="257175"/>
                </a:lnTo>
                <a:lnTo>
                  <a:pt x="1826791" y="257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17" hidden="1">
            <a:extLst>
              <a:ext uri="{FF2B5EF4-FFF2-40B4-BE49-F238E27FC236}">
                <a16:creationId xmlns:a16="http://schemas.microsoft.com/office/drawing/2014/main" id="{4E81AA74-1798-AE70-C52F-F8573FEFAF61}"/>
              </a:ext>
            </a:extLst>
          </p:cNvPr>
          <p:cNvSpPr txBox="1"/>
          <p:nvPr userDrawn="1"/>
        </p:nvSpPr>
        <p:spPr>
          <a:xfrm>
            <a:off x="3805543" y="7156432"/>
            <a:ext cx="5508655" cy="395045"/>
          </a:xfrm>
          <a:prstGeom prst="rect">
            <a:avLst/>
          </a:prstGeom>
        </p:spPr>
        <p:txBody>
          <a:bodyPr lIns="0" tIns="0" rIns="0" bIns="0" rtlCol="0" anchor="t">
            <a:spAutoFit/>
          </a:bodyPr>
          <a:lstStyle/>
          <a:p>
            <a:pPr>
              <a:lnSpc>
                <a:spcPts val="3489"/>
              </a:lnSpc>
              <a:spcBef>
                <a:spcPct val="0"/>
              </a:spcBef>
            </a:pPr>
            <a:r>
              <a:rPr lang="en-US" sz="2000">
                <a:solidFill>
                  <a:srgbClr val="FFFFFF"/>
                </a:solidFill>
                <a:latin typeface="Open Sans 1"/>
              </a:rPr>
              <a:t>ISC2.org/Events | #ISC2Events</a:t>
            </a:r>
          </a:p>
        </p:txBody>
      </p:sp>
    </p:spTree>
    <p:custDataLst>
      <p:tags r:id="rId1"/>
    </p:custDataLst>
    <p:extLst>
      <p:ext uri="{BB962C8B-B14F-4D97-AF65-F5344CB8AC3E}">
        <p14:creationId xmlns:p14="http://schemas.microsoft.com/office/powerpoint/2010/main" val="376239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ection Header-green">
    <p:bg>
      <p:bgPr>
        <a:gradFill>
          <a:gsLst>
            <a:gs pos="64000">
              <a:srgbClr val="689A36"/>
            </a:gs>
            <a:gs pos="0">
              <a:srgbClr val="3E8E44"/>
            </a:gs>
            <a:gs pos="100000">
              <a:srgbClr val="80B43E"/>
            </a:gs>
          </a:gsLst>
          <a:lin ang="19200000" scaled="0"/>
        </a:gradFill>
        <a:effectLst/>
      </p:bgPr>
    </p:bg>
    <p:spTree>
      <p:nvGrpSpPr>
        <p:cNvPr id="1" name=""/>
        <p:cNvGrpSpPr/>
        <p:nvPr/>
      </p:nvGrpSpPr>
      <p:grpSpPr>
        <a:xfrm>
          <a:off x="0" y="0"/>
          <a:ext cx="0" cy="0"/>
          <a:chOff x="0" y="0"/>
          <a:chExt cx="0" cy="0"/>
        </a:xfrm>
      </p:grpSpPr>
      <p:pic>
        <p:nvPicPr>
          <p:cNvPr id="3" name="Picture 2" descr="A green screen with a green background&#10;&#10;Description automatically generated">
            <a:extLst>
              <a:ext uri="{FF2B5EF4-FFF2-40B4-BE49-F238E27FC236}">
                <a16:creationId xmlns:a16="http://schemas.microsoft.com/office/drawing/2014/main" id="{463057E0-4FE8-BE3D-1B7C-762EDD67B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a:extLst>
              <a:ext uri="{FF2B5EF4-FFF2-40B4-BE49-F238E27FC236}">
                <a16:creationId xmlns:a16="http://schemas.microsoft.com/office/drawing/2014/main" id="{2910E4CD-D33C-3EC3-440A-E6AE73476ED4}"/>
              </a:ext>
            </a:extLst>
          </p:cNvPr>
          <p:cNvSpPr>
            <a:spLocks noGrp="1"/>
          </p:cNvSpPr>
          <p:nvPr>
            <p:ph type="body" sz="quarter" idx="11" hasCustomPrompt="1"/>
          </p:nvPr>
        </p:nvSpPr>
        <p:spPr>
          <a:xfrm>
            <a:off x="612647" y="3285885"/>
            <a:ext cx="8339328" cy="1494255"/>
          </a:xfrm>
        </p:spPr>
        <p:txBody>
          <a:bodyPr wrap="square" lIns="0" tIns="0" rIns="0" bIns="0" anchor="ctr">
            <a:spAutoFit/>
          </a:bodyPr>
          <a:lstStyle>
            <a:lvl1pPr marL="0" indent="0">
              <a:spcAft>
                <a:spcPts val="1000"/>
              </a:spcAft>
              <a:buNone/>
              <a:defRPr lang="en-US" sz="5400" b="1" kern="1200" dirty="0">
                <a:solidFill>
                  <a:schemeClr val="bg1"/>
                </a:solidFill>
                <a:effectLst/>
                <a:latin typeface="Arial" panose="020B0604020202020204" pitchFamily="34" charset="0"/>
                <a:ea typeface="+mj-ea"/>
                <a:cs typeface="+mj-cs"/>
              </a:defRPr>
            </a:lvl1pPr>
            <a:lvl2pPr marL="0" indent="0">
              <a:buNone/>
              <a:defRPr lang="en-US" sz="4000" kern="1200" dirty="0">
                <a:solidFill>
                  <a:schemeClr val="bg1"/>
                </a:solidFill>
                <a:latin typeface="Arial" panose="020B0604020202020204" pitchFamily="34" charset="0"/>
                <a:ea typeface="+mn-ea"/>
                <a:cs typeface="+mn-cs"/>
              </a:defRPr>
            </a:lvl2pPr>
            <a:lvl3pPr marL="914400" indent="0">
              <a:buNone/>
              <a:defRPr/>
            </a:lvl3pPr>
          </a:lstStyle>
          <a:p>
            <a:pPr lvl="0"/>
            <a:r>
              <a:rPr lang="en-US"/>
              <a:t>Section Title</a:t>
            </a:r>
          </a:p>
          <a:p>
            <a:pPr lvl="1"/>
            <a:r>
              <a:rPr lang="en-US"/>
              <a:t>Subtitle</a:t>
            </a:r>
          </a:p>
        </p:txBody>
      </p:sp>
      <p:grpSp>
        <p:nvGrpSpPr>
          <p:cNvPr id="2" name="Cert design">
            <a:extLst>
              <a:ext uri="{FF2B5EF4-FFF2-40B4-BE49-F238E27FC236}">
                <a16:creationId xmlns:a16="http://schemas.microsoft.com/office/drawing/2014/main" id="{F9285BB2-E950-799A-20C3-1F465B548CBA}"/>
              </a:ext>
              <a:ext uri="{C183D7F6-B498-43B3-948B-1728B52AA6E4}">
                <adec:decorative xmlns:adec="http://schemas.microsoft.com/office/drawing/2017/decorative" val="1"/>
              </a:ext>
            </a:extLst>
          </p:cNvPr>
          <p:cNvGrpSpPr/>
          <p:nvPr userDrawn="1"/>
        </p:nvGrpSpPr>
        <p:grpSpPr>
          <a:xfrm>
            <a:off x="0" y="259208"/>
            <a:ext cx="12968151" cy="7161679"/>
            <a:chOff x="0" y="259208"/>
            <a:chExt cx="12968151" cy="7161679"/>
          </a:xfrm>
        </p:grpSpPr>
        <p:grpSp>
          <p:nvGrpSpPr>
            <p:cNvPr id="4" name="Graphic 91">
              <a:extLst>
                <a:ext uri="{FF2B5EF4-FFF2-40B4-BE49-F238E27FC236}">
                  <a16:creationId xmlns:a16="http://schemas.microsoft.com/office/drawing/2014/main" id="{7C90B00A-8EBF-C3EF-0464-F14FE81AD5B8}"/>
                </a:ext>
              </a:extLst>
            </p:cNvPr>
            <p:cNvGrpSpPr/>
            <p:nvPr/>
          </p:nvGrpSpPr>
          <p:grpSpPr>
            <a:xfrm>
              <a:off x="3479095" y="1987331"/>
              <a:ext cx="1775139" cy="1798926"/>
              <a:chOff x="20626755" y="-2830280"/>
              <a:chExt cx="1653781" cy="1675942"/>
            </a:xfrm>
            <a:solidFill>
              <a:srgbClr val="FFFFFF">
                <a:alpha val="12000"/>
              </a:srgbClr>
            </a:solidFill>
          </p:grpSpPr>
          <p:sp>
            <p:nvSpPr>
              <p:cNvPr id="57" name="Freeform: Shape 56">
                <a:extLst>
                  <a:ext uri="{FF2B5EF4-FFF2-40B4-BE49-F238E27FC236}">
                    <a16:creationId xmlns:a16="http://schemas.microsoft.com/office/drawing/2014/main" id="{606B064D-FF2E-FE4D-4D80-3E5E32058849}"/>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626FDFA-5F9B-F2C7-9CD0-ACE8120977F9}"/>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5" name="Graphic 91">
              <a:extLst>
                <a:ext uri="{FF2B5EF4-FFF2-40B4-BE49-F238E27FC236}">
                  <a16:creationId xmlns:a16="http://schemas.microsoft.com/office/drawing/2014/main" id="{C74B73F4-0C9C-C841-876B-142D65AD68B3}"/>
                </a:ext>
              </a:extLst>
            </p:cNvPr>
            <p:cNvGrpSpPr/>
            <p:nvPr/>
          </p:nvGrpSpPr>
          <p:grpSpPr>
            <a:xfrm>
              <a:off x="0" y="2938032"/>
              <a:ext cx="829034" cy="840147"/>
              <a:chOff x="18168356" y="-2317054"/>
              <a:chExt cx="681457" cy="690591"/>
            </a:xfrm>
            <a:solidFill>
              <a:srgbClr val="FFFFFF">
                <a:alpha val="12000"/>
              </a:srgbClr>
            </a:solidFill>
          </p:grpSpPr>
          <p:sp>
            <p:nvSpPr>
              <p:cNvPr id="55" name="Freeform: Shape 54">
                <a:extLst>
                  <a:ext uri="{FF2B5EF4-FFF2-40B4-BE49-F238E27FC236}">
                    <a16:creationId xmlns:a16="http://schemas.microsoft.com/office/drawing/2014/main" id="{790332D7-3113-93A0-0E76-C51A83C2E6EB}"/>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C2CD831-5F75-D646-6F8F-8B9EA3CB00ED}"/>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6" name="Graphic 91">
              <a:extLst>
                <a:ext uri="{FF2B5EF4-FFF2-40B4-BE49-F238E27FC236}">
                  <a16:creationId xmlns:a16="http://schemas.microsoft.com/office/drawing/2014/main" id="{62D6AC6C-983E-525D-C1D7-1268CD44A9CE}"/>
                </a:ext>
              </a:extLst>
            </p:cNvPr>
            <p:cNvGrpSpPr/>
            <p:nvPr userDrawn="1"/>
          </p:nvGrpSpPr>
          <p:grpSpPr>
            <a:xfrm>
              <a:off x="3028555" y="1163970"/>
              <a:ext cx="1253948" cy="1270750"/>
              <a:chOff x="20262770" y="-3061185"/>
              <a:chExt cx="1653781" cy="1675941"/>
            </a:xfrm>
            <a:solidFill>
              <a:srgbClr val="FFFFFF">
                <a:alpha val="12000"/>
              </a:srgbClr>
            </a:solidFill>
          </p:grpSpPr>
          <p:sp>
            <p:nvSpPr>
              <p:cNvPr id="53" name="Freeform: Shape 52">
                <a:extLst>
                  <a:ext uri="{FF2B5EF4-FFF2-40B4-BE49-F238E27FC236}">
                    <a16:creationId xmlns:a16="http://schemas.microsoft.com/office/drawing/2014/main" id="{4A726E34-8CDD-84F5-11C6-7E62CDD1AFDC}"/>
                  </a:ext>
                </a:extLst>
              </p:cNvPr>
              <p:cNvSpPr/>
              <p:nvPr/>
            </p:nvSpPr>
            <p:spPr>
              <a:xfrm>
                <a:off x="20262770" y="-3061185"/>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B5C36D1-2997-8235-4233-A9E325C456E1}"/>
                  </a:ext>
                </a:extLst>
              </p:cNvPr>
              <p:cNvSpPr/>
              <p:nvPr/>
            </p:nvSpPr>
            <p:spPr>
              <a:xfrm>
                <a:off x="21269009" y="-2041470"/>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7" name="Graphic 91">
              <a:extLst>
                <a:ext uri="{FF2B5EF4-FFF2-40B4-BE49-F238E27FC236}">
                  <a16:creationId xmlns:a16="http://schemas.microsoft.com/office/drawing/2014/main" id="{0A8972DD-0FD5-CA1F-7795-6A2769B94F73}"/>
                </a:ext>
              </a:extLst>
            </p:cNvPr>
            <p:cNvGrpSpPr/>
            <p:nvPr userDrawn="1"/>
          </p:nvGrpSpPr>
          <p:grpSpPr>
            <a:xfrm>
              <a:off x="5241994" y="259208"/>
              <a:ext cx="1253948" cy="1270751"/>
              <a:chOff x="20626755" y="-2830280"/>
              <a:chExt cx="1653781" cy="1675942"/>
            </a:xfrm>
            <a:solidFill>
              <a:srgbClr val="FFFFFF">
                <a:alpha val="12000"/>
              </a:srgbClr>
            </a:solidFill>
          </p:grpSpPr>
          <p:sp>
            <p:nvSpPr>
              <p:cNvPr id="51" name="Freeform: Shape 50">
                <a:extLst>
                  <a:ext uri="{FF2B5EF4-FFF2-40B4-BE49-F238E27FC236}">
                    <a16:creationId xmlns:a16="http://schemas.microsoft.com/office/drawing/2014/main" id="{45667EBF-8D13-E555-4AFC-9E5B577C8871}"/>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A748847-C876-6782-0F54-EE024520A0F4}"/>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8" name="Graphic 91">
              <a:extLst>
                <a:ext uri="{FF2B5EF4-FFF2-40B4-BE49-F238E27FC236}">
                  <a16:creationId xmlns:a16="http://schemas.microsoft.com/office/drawing/2014/main" id="{5A2DE11C-B6D1-3524-77D0-A0192ED1C95E}"/>
                </a:ext>
              </a:extLst>
            </p:cNvPr>
            <p:cNvGrpSpPr/>
            <p:nvPr userDrawn="1"/>
          </p:nvGrpSpPr>
          <p:grpSpPr>
            <a:xfrm>
              <a:off x="5127008" y="1215176"/>
              <a:ext cx="490774" cy="497350"/>
              <a:chOff x="20626755" y="-2830280"/>
              <a:chExt cx="1653781" cy="1675942"/>
            </a:xfrm>
            <a:solidFill>
              <a:srgbClr val="FFFFFF">
                <a:alpha val="12000"/>
              </a:srgbClr>
            </a:solidFill>
          </p:grpSpPr>
          <p:sp>
            <p:nvSpPr>
              <p:cNvPr id="49" name="Freeform: Shape 48">
                <a:extLst>
                  <a:ext uri="{FF2B5EF4-FFF2-40B4-BE49-F238E27FC236}">
                    <a16:creationId xmlns:a16="http://schemas.microsoft.com/office/drawing/2014/main" id="{A68AB70E-3862-3482-5293-8D4777176A3E}"/>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DFD5280-04E8-FDD4-AF2A-98CF8C10FCEA}"/>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9" name="Graphic 91">
              <a:extLst>
                <a:ext uri="{FF2B5EF4-FFF2-40B4-BE49-F238E27FC236}">
                  <a16:creationId xmlns:a16="http://schemas.microsoft.com/office/drawing/2014/main" id="{0A3F73B0-3221-C7F7-2BB9-1BB05074DE69}"/>
                </a:ext>
              </a:extLst>
            </p:cNvPr>
            <p:cNvGrpSpPr/>
            <p:nvPr userDrawn="1"/>
          </p:nvGrpSpPr>
          <p:grpSpPr>
            <a:xfrm>
              <a:off x="75646" y="563774"/>
              <a:ext cx="615549" cy="623799"/>
              <a:chOff x="18168356" y="-2317054"/>
              <a:chExt cx="681457" cy="690591"/>
            </a:xfrm>
            <a:solidFill>
              <a:srgbClr val="FFFFFF">
                <a:alpha val="12000"/>
              </a:srgbClr>
            </a:solidFill>
          </p:grpSpPr>
          <p:sp>
            <p:nvSpPr>
              <p:cNvPr id="47" name="Freeform: Shape 46">
                <a:extLst>
                  <a:ext uri="{FF2B5EF4-FFF2-40B4-BE49-F238E27FC236}">
                    <a16:creationId xmlns:a16="http://schemas.microsoft.com/office/drawing/2014/main" id="{C5948B68-0033-E88C-E811-100FCC248911}"/>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310E49-5682-195E-D9BC-4AF95066008B}"/>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10" name="Graphic 91">
              <a:extLst>
                <a:ext uri="{FF2B5EF4-FFF2-40B4-BE49-F238E27FC236}">
                  <a16:creationId xmlns:a16="http://schemas.microsoft.com/office/drawing/2014/main" id="{27504F95-43E2-EFFB-A921-3AD92B846813}"/>
                </a:ext>
              </a:extLst>
            </p:cNvPr>
            <p:cNvGrpSpPr/>
            <p:nvPr userDrawn="1"/>
          </p:nvGrpSpPr>
          <p:grpSpPr>
            <a:xfrm>
              <a:off x="551968" y="2650315"/>
              <a:ext cx="536064" cy="543249"/>
              <a:chOff x="18168356" y="-2317054"/>
              <a:chExt cx="681457" cy="690591"/>
            </a:xfrm>
            <a:solidFill>
              <a:srgbClr val="FFFFFF">
                <a:alpha val="12000"/>
              </a:srgbClr>
            </a:solidFill>
          </p:grpSpPr>
          <p:sp>
            <p:nvSpPr>
              <p:cNvPr id="45" name="Freeform: Shape 44">
                <a:extLst>
                  <a:ext uri="{FF2B5EF4-FFF2-40B4-BE49-F238E27FC236}">
                    <a16:creationId xmlns:a16="http://schemas.microsoft.com/office/drawing/2014/main" id="{7BAA6BF8-24D7-BDBD-AD10-381479F11FC9}"/>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02C6E3D-F884-452D-33A5-2257788840DB}"/>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11" name="Graphic 91">
              <a:extLst>
                <a:ext uri="{FF2B5EF4-FFF2-40B4-BE49-F238E27FC236}">
                  <a16:creationId xmlns:a16="http://schemas.microsoft.com/office/drawing/2014/main" id="{58812D49-4967-1E2E-3351-4DC710A25EDA}"/>
                </a:ext>
              </a:extLst>
            </p:cNvPr>
            <p:cNvGrpSpPr/>
            <p:nvPr userDrawn="1"/>
          </p:nvGrpSpPr>
          <p:grpSpPr>
            <a:xfrm>
              <a:off x="2861449" y="5162443"/>
              <a:ext cx="1235292" cy="1251845"/>
              <a:chOff x="20626755" y="-2830280"/>
              <a:chExt cx="1653781" cy="1675942"/>
            </a:xfrm>
            <a:solidFill>
              <a:srgbClr val="FFFFFF">
                <a:alpha val="12000"/>
              </a:srgbClr>
            </a:solidFill>
          </p:grpSpPr>
          <p:sp>
            <p:nvSpPr>
              <p:cNvPr id="43" name="Freeform: Shape 42">
                <a:extLst>
                  <a:ext uri="{FF2B5EF4-FFF2-40B4-BE49-F238E27FC236}">
                    <a16:creationId xmlns:a16="http://schemas.microsoft.com/office/drawing/2014/main" id="{534C4B2E-567D-7F86-14B8-457A18D77A7B}"/>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7BF3D3-686E-F6BE-725F-2765E9AF245F}"/>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12" name="Graphic 91">
              <a:extLst>
                <a:ext uri="{FF2B5EF4-FFF2-40B4-BE49-F238E27FC236}">
                  <a16:creationId xmlns:a16="http://schemas.microsoft.com/office/drawing/2014/main" id="{6BA9F74D-DA3F-DE98-F9D2-CCA5EEC868F7}"/>
                </a:ext>
              </a:extLst>
            </p:cNvPr>
            <p:cNvGrpSpPr/>
            <p:nvPr userDrawn="1"/>
          </p:nvGrpSpPr>
          <p:grpSpPr>
            <a:xfrm>
              <a:off x="7350369" y="4948310"/>
              <a:ext cx="829034" cy="840147"/>
              <a:chOff x="18168356" y="-2317054"/>
              <a:chExt cx="681457" cy="690591"/>
            </a:xfrm>
            <a:solidFill>
              <a:srgbClr val="FFFFFF">
                <a:alpha val="12000"/>
              </a:srgbClr>
            </a:solidFill>
          </p:grpSpPr>
          <p:sp>
            <p:nvSpPr>
              <p:cNvPr id="41" name="Freeform: Shape 40">
                <a:extLst>
                  <a:ext uri="{FF2B5EF4-FFF2-40B4-BE49-F238E27FC236}">
                    <a16:creationId xmlns:a16="http://schemas.microsoft.com/office/drawing/2014/main" id="{6EE9B193-FBDF-18BB-6FBF-2D5AE0E45BFB}"/>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322FCBD-BB45-92B5-3077-3BE7CF483BE0}"/>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14" name="Graphic 91">
              <a:extLst>
                <a:ext uri="{FF2B5EF4-FFF2-40B4-BE49-F238E27FC236}">
                  <a16:creationId xmlns:a16="http://schemas.microsoft.com/office/drawing/2014/main" id="{F04D44D9-C9C7-FCBF-7DDC-CFCE737953C4}"/>
                </a:ext>
              </a:extLst>
            </p:cNvPr>
            <p:cNvGrpSpPr/>
            <p:nvPr userDrawn="1"/>
          </p:nvGrpSpPr>
          <p:grpSpPr>
            <a:xfrm>
              <a:off x="1601008" y="5391352"/>
              <a:ext cx="2002700" cy="2029535"/>
              <a:chOff x="20262770" y="-3061185"/>
              <a:chExt cx="1653781" cy="1675941"/>
            </a:xfrm>
            <a:solidFill>
              <a:srgbClr val="FFFFFF">
                <a:alpha val="12000"/>
              </a:srgbClr>
            </a:solidFill>
          </p:grpSpPr>
          <p:sp>
            <p:nvSpPr>
              <p:cNvPr id="39" name="Freeform: Shape 38">
                <a:extLst>
                  <a:ext uri="{FF2B5EF4-FFF2-40B4-BE49-F238E27FC236}">
                    <a16:creationId xmlns:a16="http://schemas.microsoft.com/office/drawing/2014/main" id="{077BF382-0C1A-6A83-D83A-B3D4F1E246AD}"/>
                  </a:ext>
                </a:extLst>
              </p:cNvPr>
              <p:cNvSpPr/>
              <p:nvPr/>
            </p:nvSpPr>
            <p:spPr>
              <a:xfrm>
                <a:off x="20262770" y="-3061185"/>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BA48FE7-70A6-5BEA-AB18-7C40B6CA65E1}"/>
                  </a:ext>
                </a:extLst>
              </p:cNvPr>
              <p:cNvSpPr/>
              <p:nvPr/>
            </p:nvSpPr>
            <p:spPr>
              <a:xfrm>
                <a:off x="21269009" y="-2041470"/>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15" name="Graphic 91">
              <a:extLst>
                <a:ext uri="{FF2B5EF4-FFF2-40B4-BE49-F238E27FC236}">
                  <a16:creationId xmlns:a16="http://schemas.microsoft.com/office/drawing/2014/main" id="{002AC358-BE83-A912-E635-9AF749B1A140}"/>
                </a:ext>
              </a:extLst>
            </p:cNvPr>
            <p:cNvGrpSpPr/>
            <p:nvPr userDrawn="1"/>
          </p:nvGrpSpPr>
          <p:grpSpPr>
            <a:xfrm>
              <a:off x="10127798" y="2318783"/>
              <a:ext cx="2486507" cy="2519826"/>
              <a:chOff x="20626755" y="-2830280"/>
              <a:chExt cx="1653781" cy="1675942"/>
            </a:xfrm>
            <a:solidFill>
              <a:srgbClr val="FFFFFF">
                <a:alpha val="12000"/>
              </a:srgbClr>
            </a:solidFill>
          </p:grpSpPr>
          <p:sp>
            <p:nvSpPr>
              <p:cNvPr id="37" name="Freeform: Shape 36">
                <a:extLst>
                  <a:ext uri="{FF2B5EF4-FFF2-40B4-BE49-F238E27FC236}">
                    <a16:creationId xmlns:a16="http://schemas.microsoft.com/office/drawing/2014/main" id="{AFBADA00-2976-0F30-1C14-7759BC97FD20}"/>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0E45545-E6EE-8539-DB25-A479ED3E40F0}"/>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16" name="Graphic 91">
              <a:extLst>
                <a:ext uri="{FF2B5EF4-FFF2-40B4-BE49-F238E27FC236}">
                  <a16:creationId xmlns:a16="http://schemas.microsoft.com/office/drawing/2014/main" id="{E038AA4A-E2AD-8BC4-3F40-59527F48AE26}"/>
                </a:ext>
              </a:extLst>
            </p:cNvPr>
            <p:cNvGrpSpPr/>
            <p:nvPr userDrawn="1"/>
          </p:nvGrpSpPr>
          <p:grpSpPr>
            <a:xfrm>
              <a:off x="12477377" y="3225454"/>
              <a:ext cx="490774" cy="497350"/>
              <a:chOff x="20626755" y="-2830280"/>
              <a:chExt cx="1653781" cy="1675942"/>
            </a:xfrm>
            <a:solidFill>
              <a:srgbClr val="FFFFFF">
                <a:alpha val="12000"/>
              </a:srgbClr>
            </a:solidFill>
          </p:grpSpPr>
          <p:sp>
            <p:nvSpPr>
              <p:cNvPr id="35" name="Freeform: Shape 34">
                <a:extLst>
                  <a:ext uri="{FF2B5EF4-FFF2-40B4-BE49-F238E27FC236}">
                    <a16:creationId xmlns:a16="http://schemas.microsoft.com/office/drawing/2014/main" id="{39E01911-3DB0-35FB-B6FD-CA9EBF023064}"/>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0573F8B-9DD0-014F-6D8B-89B1204D145E}"/>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17" name="Graphic 91">
              <a:extLst>
                <a:ext uri="{FF2B5EF4-FFF2-40B4-BE49-F238E27FC236}">
                  <a16:creationId xmlns:a16="http://schemas.microsoft.com/office/drawing/2014/main" id="{3607379A-B714-C8E9-B29A-D31AD9FF5BCA}"/>
                </a:ext>
              </a:extLst>
            </p:cNvPr>
            <p:cNvGrpSpPr/>
            <p:nvPr userDrawn="1"/>
          </p:nvGrpSpPr>
          <p:grpSpPr>
            <a:xfrm>
              <a:off x="8096696" y="1163970"/>
              <a:ext cx="1381412" cy="1399927"/>
              <a:chOff x="18168356" y="-2317054"/>
              <a:chExt cx="681457" cy="690591"/>
            </a:xfrm>
            <a:solidFill>
              <a:srgbClr val="FFFFFF">
                <a:alpha val="12000"/>
              </a:srgbClr>
            </a:solidFill>
          </p:grpSpPr>
          <p:sp>
            <p:nvSpPr>
              <p:cNvPr id="33" name="Freeform: Shape 32">
                <a:extLst>
                  <a:ext uri="{FF2B5EF4-FFF2-40B4-BE49-F238E27FC236}">
                    <a16:creationId xmlns:a16="http://schemas.microsoft.com/office/drawing/2014/main" id="{6CFD1C16-60C6-0B37-EEFC-23248112331A}"/>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51BE0EB-7A85-3BF4-27D3-4D9EDCEC02D8}"/>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18" name="Graphic 91">
              <a:extLst>
                <a:ext uri="{FF2B5EF4-FFF2-40B4-BE49-F238E27FC236}">
                  <a16:creationId xmlns:a16="http://schemas.microsoft.com/office/drawing/2014/main" id="{2ACFE184-B3A3-9675-3D34-67D7BC86D004}"/>
                </a:ext>
              </a:extLst>
            </p:cNvPr>
            <p:cNvGrpSpPr/>
            <p:nvPr userDrawn="1"/>
          </p:nvGrpSpPr>
          <p:grpSpPr>
            <a:xfrm>
              <a:off x="7902337" y="4660593"/>
              <a:ext cx="536064" cy="543249"/>
              <a:chOff x="18168356" y="-2317054"/>
              <a:chExt cx="681457" cy="690591"/>
            </a:xfrm>
            <a:solidFill>
              <a:srgbClr val="FFFFFF">
                <a:alpha val="12000"/>
              </a:srgbClr>
            </a:solidFill>
          </p:grpSpPr>
          <p:sp>
            <p:nvSpPr>
              <p:cNvPr id="31" name="Freeform: Shape 30">
                <a:extLst>
                  <a:ext uri="{FF2B5EF4-FFF2-40B4-BE49-F238E27FC236}">
                    <a16:creationId xmlns:a16="http://schemas.microsoft.com/office/drawing/2014/main" id="{CCDD77D0-5010-8CAD-485F-8243CA9B269A}"/>
                  </a:ext>
                </a:extLst>
              </p:cNvPr>
              <p:cNvSpPr/>
              <p:nvPr/>
            </p:nvSpPr>
            <p:spPr>
              <a:xfrm>
                <a:off x="18168356" y="-2317054"/>
                <a:ext cx="681382" cy="690591"/>
              </a:xfrm>
              <a:custGeom>
                <a:avLst/>
                <a:gdLst>
                  <a:gd name="connsiteX0" fmla="*/ 540404 w 681382"/>
                  <a:gd name="connsiteY0" fmla="*/ 0 h 690591"/>
                  <a:gd name="connsiteX1" fmla="*/ 140978 w 681382"/>
                  <a:gd name="connsiteY1" fmla="*/ 0 h 690591"/>
                  <a:gd name="connsiteX2" fmla="*/ 0 w 681382"/>
                  <a:gd name="connsiteY2" fmla="*/ 142925 h 690591"/>
                  <a:gd name="connsiteX3" fmla="*/ 0 w 681382"/>
                  <a:gd name="connsiteY3" fmla="*/ 547667 h 690591"/>
                  <a:gd name="connsiteX4" fmla="*/ 140978 w 681382"/>
                  <a:gd name="connsiteY4" fmla="*/ 690592 h 690591"/>
                  <a:gd name="connsiteX5" fmla="*/ 363265 w 681382"/>
                  <a:gd name="connsiteY5" fmla="*/ 690592 h 690591"/>
                  <a:gd name="connsiteX6" fmla="*/ 363265 w 681382"/>
                  <a:gd name="connsiteY6" fmla="*/ 638558 h 690591"/>
                  <a:gd name="connsiteX7" fmla="*/ 140978 w 681382"/>
                  <a:gd name="connsiteY7" fmla="*/ 638558 h 690591"/>
                  <a:gd name="connsiteX8" fmla="*/ 51360 w 681382"/>
                  <a:gd name="connsiteY8" fmla="*/ 547741 h 690591"/>
                  <a:gd name="connsiteX9" fmla="*/ 51360 w 681382"/>
                  <a:gd name="connsiteY9" fmla="*/ 143000 h 690591"/>
                  <a:gd name="connsiteX10" fmla="*/ 140978 w 681382"/>
                  <a:gd name="connsiteY10" fmla="*/ 52184 h 690591"/>
                  <a:gd name="connsiteX11" fmla="*/ 540404 w 681382"/>
                  <a:gd name="connsiteY11" fmla="*/ 52184 h 690591"/>
                  <a:gd name="connsiteX12" fmla="*/ 630023 w 681382"/>
                  <a:gd name="connsiteY12" fmla="*/ 143000 h 690591"/>
                  <a:gd name="connsiteX13" fmla="*/ 630023 w 681382"/>
                  <a:gd name="connsiteY13" fmla="*/ 368206 h 690591"/>
                  <a:gd name="connsiteX14" fmla="*/ 681383 w 681382"/>
                  <a:gd name="connsiteY14" fmla="*/ 368206 h 690591"/>
                  <a:gd name="connsiteX15" fmla="*/ 681383 w 681382"/>
                  <a:gd name="connsiteY15" fmla="*/ 143000 h 690591"/>
                  <a:gd name="connsiteX16" fmla="*/ 540404 w 681382"/>
                  <a:gd name="connsiteY16" fmla="*/ 75 h 6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382" h="690591">
                    <a:moveTo>
                      <a:pt x="540404" y="0"/>
                    </a:moveTo>
                    <a:lnTo>
                      <a:pt x="140978" y="0"/>
                    </a:lnTo>
                    <a:cubicBezTo>
                      <a:pt x="63189" y="0"/>
                      <a:pt x="0" y="64088"/>
                      <a:pt x="0" y="142925"/>
                    </a:cubicBezTo>
                    <a:lnTo>
                      <a:pt x="0" y="547667"/>
                    </a:lnTo>
                    <a:cubicBezTo>
                      <a:pt x="0" y="626504"/>
                      <a:pt x="63264" y="690592"/>
                      <a:pt x="140978" y="690592"/>
                    </a:cubicBezTo>
                    <a:lnTo>
                      <a:pt x="363265" y="690592"/>
                    </a:lnTo>
                    <a:lnTo>
                      <a:pt x="363265" y="638558"/>
                    </a:lnTo>
                    <a:lnTo>
                      <a:pt x="140978" y="638558"/>
                    </a:lnTo>
                    <a:cubicBezTo>
                      <a:pt x="91565" y="638558"/>
                      <a:pt x="51360" y="597829"/>
                      <a:pt x="51360" y="547741"/>
                    </a:cubicBezTo>
                    <a:lnTo>
                      <a:pt x="51360" y="143000"/>
                    </a:lnTo>
                    <a:cubicBezTo>
                      <a:pt x="51360" y="92912"/>
                      <a:pt x="91565" y="52184"/>
                      <a:pt x="140978" y="52184"/>
                    </a:cubicBezTo>
                    <a:lnTo>
                      <a:pt x="540404" y="52184"/>
                    </a:lnTo>
                    <a:cubicBezTo>
                      <a:pt x="589818" y="52184"/>
                      <a:pt x="630023" y="92912"/>
                      <a:pt x="630023" y="143000"/>
                    </a:cubicBezTo>
                    <a:lnTo>
                      <a:pt x="630023" y="368206"/>
                    </a:lnTo>
                    <a:lnTo>
                      <a:pt x="681383" y="368206"/>
                    </a:lnTo>
                    <a:lnTo>
                      <a:pt x="681383" y="143000"/>
                    </a:lnTo>
                    <a:cubicBezTo>
                      <a:pt x="681383" y="64238"/>
                      <a:pt x="618118" y="75"/>
                      <a:pt x="540404" y="75"/>
                    </a:cubicBezTo>
                  </a:path>
                </a:pathLst>
              </a:custGeom>
              <a:grpFill/>
              <a:ln w="748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2C4FE-73B3-38C4-BA50-480AB8DDD247}"/>
                  </a:ext>
                </a:extLst>
              </p:cNvPr>
              <p:cNvSpPr/>
              <p:nvPr/>
            </p:nvSpPr>
            <p:spPr>
              <a:xfrm>
                <a:off x="18583056" y="-1896964"/>
                <a:ext cx="266758" cy="270426"/>
              </a:xfrm>
              <a:custGeom>
                <a:avLst/>
                <a:gdLst>
                  <a:gd name="connsiteX0" fmla="*/ 215398 w 266758"/>
                  <a:gd name="connsiteY0" fmla="*/ 127577 h 270426"/>
                  <a:gd name="connsiteX1" fmla="*/ 125780 w 266758"/>
                  <a:gd name="connsiteY1" fmla="*/ 218393 h 270426"/>
                  <a:gd name="connsiteX2" fmla="*/ 0 w 266758"/>
                  <a:gd name="connsiteY2" fmla="*/ 218393 h 270426"/>
                  <a:gd name="connsiteX3" fmla="*/ 0 w 266758"/>
                  <a:gd name="connsiteY3" fmla="*/ 270427 h 270426"/>
                  <a:gd name="connsiteX4" fmla="*/ 125780 w 266758"/>
                  <a:gd name="connsiteY4" fmla="*/ 270427 h 270426"/>
                  <a:gd name="connsiteX5" fmla="*/ 266758 w 266758"/>
                  <a:gd name="connsiteY5" fmla="*/ 127502 h 270426"/>
                  <a:gd name="connsiteX6" fmla="*/ 266758 w 266758"/>
                  <a:gd name="connsiteY6" fmla="*/ 0 h 270426"/>
                  <a:gd name="connsiteX7" fmla="*/ 215398 w 266758"/>
                  <a:gd name="connsiteY7" fmla="*/ 0 h 270426"/>
                  <a:gd name="connsiteX8" fmla="*/ 215398 w 266758"/>
                  <a:gd name="connsiteY8" fmla="*/ 127502 h 2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58" h="270426">
                    <a:moveTo>
                      <a:pt x="215398" y="127577"/>
                    </a:moveTo>
                    <a:cubicBezTo>
                      <a:pt x="215398" y="177664"/>
                      <a:pt x="175194" y="218393"/>
                      <a:pt x="125780" y="218393"/>
                    </a:cubicBezTo>
                    <a:lnTo>
                      <a:pt x="0" y="218393"/>
                    </a:lnTo>
                    <a:lnTo>
                      <a:pt x="0" y="270427"/>
                    </a:lnTo>
                    <a:lnTo>
                      <a:pt x="125780" y="270427"/>
                    </a:lnTo>
                    <a:cubicBezTo>
                      <a:pt x="203569" y="270427"/>
                      <a:pt x="266758" y="206339"/>
                      <a:pt x="266758" y="127502"/>
                    </a:cubicBezTo>
                    <a:lnTo>
                      <a:pt x="266758" y="0"/>
                    </a:lnTo>
                    <a:lnTo>
                      <a:pt x="215398" y="0"/>
                    </a:lnTo>
                    <a:lnTo>
                      <a:pt x="215398" y="127502"/>
                    </a:lnTo>
                    <a:close/>
                  </a:path>
                </a:pathLst>
              </a:custGeom>
              <a:grpFill/>
              <a:ln w="7483" cap="flat">
                <a:noFill/>
                <a:prstDash val="solid"/>
                <a:miter/>
              </a:ln>
            </p:spPr>
            <p:txBody>
              <a:bodyPr rtlCol="0" anchor="ctr"/>
              <a:lstStyle/>
              <a:p>
                <a:endParaRPr lang="en-US"/>
              </a:p>
            </p:txBody>
          </p:sp>
        </p:grpSp>
        <p:grpSp>
          <p:nvGrpSpPr>
            <p:cNvPr id="19" name="Graphic 91">
              <a:extLst>
                <a:ext uri="{FF2B5EF4-FFF2-40B4-BE49-F238E27FC236}">
                  <a16:creationId xmlns:a16="http://schemas.microsoft.com/office/drawing/2014/main" id="{D6196347-5B80-93D3-B097-D0A09B17FA5F}"/>
                </a:ext>
              </a:extLst>
            </p:cNvPr>
            <p:cNvGrpSpPr/>
            <p:nvPr userDrawn="1"/>
          </p:nvGrpSpPr>
          <p:grpSpPr>
            <a:xfrm>
              <a:off x="10617210" y="1882433"/>
              <a:ext cx="1013820" cy="1027405"/>
              <a:chOff x="20626755" y="-2830280"/>
              <a:chExt cx="1653781" cy="1675942"/>
            </a:xfrm>
            <a:solidFill>
              <a:srgbClr val="FFFFFF">
                <a:alpha val="12000"/>
              </a:srgbClr>
            </a:solidFill>
          </p:grpSpPr>
          <p:sp>
            <p:nvSpPr>
              <p:cNvPr id="29" name="Freeform: Shape 28">
                <a:extLst>
                  <a:ext uri="{FF2B5EF4-FFF2-40B4-BE49-F238E27FC236}">
                    <a16:creationId xmlns:a16="http://schemas.microsoft.com/office/drawing/2014/main" id="{9F8545DA-F598-1269-7EED-10FE27523880}"/>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36836C-01DC-AE7A-2C95-2A5DED61F241}"/>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20" name="Graphic 91">
              <a:extLst>
                <a:ext uri="{FF2B5EF4-FFF2-40B4-BE49-F238E27FC236}">
                  <a16:creationId xmlns:a16="http://schemas.microsoft.com/office/drawing/2014/main" id="{6266B893-9C8A-EFBE-E15A-14F22CD3B1FD}"/>
                </a:ext>
              </a:extLst>
            </p:cNvPr>
            <p:cNvGrpSpPr/>
            <p:nvPr userDrawn="1"/>
          </p:nvGrpSpPr>
          <p:grpSpPr>
            <a:xfrm>
              <a:off x="9888943" y="5575044"/>
              <a:ext cx="1775139" cy="1798926"/>
              <a:chOff x="20626755" y="-2830280"/>
              <a:chExt cx="1653781" cy="1675942"/>
            </a:xfrm>
            <a:solidFill>
              <a:srgbClr val="FFFFFF">
                <a:alpha val="12000"/>
              </a:srgbClr>
            </a:solidFill>
          </p:grpSpPr>
          <p:sp>
            <p:nvSpPr>
              <p:cNvPr id="27" name="Freeform: Shape 26">
                <a:extLst>
                  <a:ext uri="{FF2B5EF4-FFF2-40B4-BE49-F238E27FC236}">
                    <a16:creationId xmlns:a16="http://schemas.microsoft.com/office/drawing/2014/main" id="{C3488B5D-D402-220D-48CD-30413B7EDBEA}"/>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F27721B-A6AD-7748-CAD8-6C30B0243229}"/>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21" name="Graphic 91">
              <a:extLst>
                <a:ext uri="{FF2B5EF4-FFF2-40B4-BE49-F238E27FC236}">
                  <a16:creationId xmlns:a16="http://schemas.microsoft.com/office/drawing/2014/main" id="{837316AF-4A84-D6F3-2D0B-BD032287168C}"/>
                </a:ext>
              </a:extLst>
            </p:cNvPr>
            <p:cNvGrpSpPr/>
            <p:nvPr userDrawn="1"/>
          </p:nvGrpSpPr>
          <p:grpSpPr>
            <a:xfrm>
              <a:off x="9153525" y="5333353"/>
              <a:ext cx="1126090" cy="1141179"/>
              <a:chOff x="20262770" y="-3061185"/>
              <a:chExt cx="1653781" cy="1675941"/>
            </a:xfrm>
            <a:solidFill>
              <a:srgbClr val="FFFFFF">
                <a:alpha val="12000"/>
              </a:srgbClr>
            </a:solidFill>
          </p:grpSpPr>
          <p:sp>
            <p:nvSpPr>
              <p:cNvPr id="25" name="Freeform: Shape 24">
                <a:extLst>
                  <a:ext uri="{FF2B5EF4-FFF2-40B4-BE49-F238E27FC236}">
                    <a16:creationId xmlns:a16="http://schemas.microsoft.com/office/drawing/2014/main" id="{AFE37437-571D-5DE7-2811-FA744F8DCBBA}"/>
                  </a:ext>
                </a:extLst>
              </p:cNvPr>
              <p:cNvSpPr/>
              <p:nvPr/>
            </p:nvSpPr>
            <p:spPr>
              <a:xfrm>
                <a:off x="20262770" y="-3061185"/>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4B69FFA-B681-3FA0-D106-DC3DA64FF94F}"/>
                  </a:ext>
                </a:extLst>
              </p:cNvPr>
              <p:cNvSpPr/>
              <p:nvPr/>
            </p:nvSpPr>
            <p:spPr>
              <a:xfrm>
                <a:off x="21269009" y="-2041470"/>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nvGrpSpPr>
            <p:cNvPr id="22" name="Graphic 91">
              <a:extLst>
                <a:ext uri="{FF2B5EF4-FFF2-40B4-BE49-F238E27FC236}">
                  <a16:creationId xmlns:a16="http://schemas.microsoft.com/office/drawing/2014/main" id="{3DBBAC29-F422-33F4-2B17-5F42200CA4F5}"/>
                </a:ext>
              </a:extLst>
            </p:cNvPr>
            <p:cNvGrpSpPr/>
            <p:nvPr userDrawn="1"/>
          </p:nvGrpSpPr>
          <p:grpSpPr>
            <a:xfrm>
              <a:off x="5688166" y="5970978"/>
              <a:ext cx="1239026" cy="1255628"/>
              <a:chOff x="20626755" y="-2830280"/>
              <a:chExt cx="1653781" cy="1675942"/>
            </a:xfrm>
            <a:solidFill>
              <a:srgbClr val="FFFFFF">
                <a:alpha val="12000"/>
              </a:srgbClr>
            </a:solidFill>
          </p:grpSpPr>
          <p:sp>
            <p:nvSpPr>
              <p:cNvPr id="23" name="Freeform: Shape 22">
                <a:extLst>
                  <a:ext uri="{FF2B5EF4-FFF2-40B4-BE49-F238E27FC236}">
                    <a16:creationId xmlns:a16="http://schemas.microsoft.com/office/drawing/2014/main" id="{5247F396-464C-CA17-7723-9E5F34B621EA}"/>
                  </a:ext>
                </a:extLst>
              </p:cNvPr>
              <p:cNvSpPr/>
              <p:nvPr/>
            </p:nvSpPr>
            <p:spPr>
              <a:xfrm>
                <a:off x="20626755" y="-2830280"/>
                <a:ext cx="1653706" cy="1675867"/>
              </a:xfrm>
              <a:custGeom>
                <a:avLst/>
                <a:gdLst>
                  <a:gd name="connsiteX0" fmla="*/ 1311480 w 1653706"/>
                  <a:gd name="connsiteY0" fmla="*/ 0 h 1675867"/>
                  <a:gd name="connsiteX1" fmla="*/ 342151 w 1653706"/>
                  <a:gd name="connsiteY1" fmla="*/ 0 h 1675867"/>
                  <a:gd name="connsiteX2" fmla="*/ 0 w 1653706"/>
                  <a:gd name="connsiteY2" fmla="*/ 346793 h 1675867"/>
                  <a:gd name="connsiteX3" fmla="*/ 0 w 1653706"/>
                  <a:gd name="connsiteY3" fmla="*/ 1329075 h 1675867"/>
                  <a:gd name="connsiteX4" fmla="*/ 342151 w 1653706"/>
                  <a:gd name="connsiteY4" fmla="*/ 1675867 h 1675867"/>
                  <a:gd name="connsiteX5" fmla="*/ 881508 w 1653706"/>
                  <a:gd name="connsiteY5" fmla="*/ 1675867 h 1675867"/>
                  <a:gd name="connsiteX6" fmla="*/ 881508 w 1653706"/>
                  <a:gd name="connsiteY6" fmla="*/ 1549563 h 1675867"/>
                  <a:gd name="connsiteX7" fmla="*/ 342151 w 1653706"/>
                  <a:gd name="connsiteY7" fmla="*/ 1549563 h 1675867"/>
                  <a:gd name="connsiteX8" fmla="*/ 124657 w 1653706"/>
                  <a:gd name="connsiteY8" fmla="*/ 1329075 h 1675867"/>
                  <a:gd name="connsiteX9" fmla="*/ 124657 w 1653706"/>
                  <a:gd name="connsiteY9" fmla="*/ 346793 h 1675867"/>
                  <a:gd name="connsiteX10" fmla="*/ 342151 w 1653706"/>
                  <a:gd name="connsiteY10" fmla="*/ 126379 h 1675867"/>
                  <a:gd name="connsiteX11" fmla="*/ 1311480 w 1653706"/>
                  <a:gd name="connsiteY11" fmla="*/ 126379 h 1675867"/>
                  <a:gd name="connsiteX12" fmla="*/ 1528975 w 1653706"/>
                  <a:gd name="connsiteY12" fmla="*/ 346793 h 1675867"/>
                  <a:gd name="connsiteX13" fmla="*/ 1528975 w 1653706"/>
                  <a:gd name="connsiteY13" fmla="*/ 893337 h 1675867"/>
                  <a:gd name="connsiteX14" fmla="*/ 1653707 w 1653706"/>
                  <a:gd name="connsiteY14" fmla="*/ 893337 h 1675867"/>
                  <a:gd name="connsiteX15" fmla="*/ 1653707 w 1653706"/>
                  <a:gd name="connsiteY15" fmla="*/ 346793 h 1675867"/>
                  <a:gd name="connsiteX16" fmla="*/ 1311480 w 1653706"/>
                  <a:gd name="connsiteY16" fmla="*/ 0 h 167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3706" h="1675867">
                    <a:moveTo>
                      <a:pt x="1311480" y="0"/>
                    </a:moveTo>
                    <a:lnTo>
                      <a:pt x="342151" y="0"/>
                    </a:lnTo>
                    <a:cubicBezTo>
                      <a:pt x="153481" y="0"/>
                      <a:pt x="0" y="155578"/>
                      <a:pt x="0" y="346793"/>
                    </a:cubicBezTo>
                    <a:lnTo>
                      <a:pt x="0" y="1329075"/>
                    </a:lnTo>
                    <a:cubicBezTo>
                      <a:pt x="0" y="1520290"/>
                      <a:pt x="153481" y="1675867"/>
                      <a:pt x="342151" y="1675867"/>
                    </a:cubicBezTo>
                    <a:lnTo>
                      <a:pt x="881508" y="1675867"/>
                    </a:lnTo>
                    <a:lnTo>
                      <a:pt x="881508" y="1549563"/>
                    </a:lnTo>
                    <a:lnTo>
                      <a:pt x="342151" y="1549563"/>
                    </a:lnTo>
                    <a:cubicBezTo>
                      <a:pt x="222212" y="1549563"/>
                      <a:pt x="124657" y="1450662"/>
                      <a:pt x="124657" y="1329075"/>
                    </a:cubicBezTo>
                    <a:lnTo>
                      <a:pt x="124657" y="346793"/>
                    </a:lnTo>
                    <a:cubicBezTo>
                      <a:pt x="124657" y="225206"/>
                      <a:pt x="222212" y="126379"/>
                      <a:pt x="342151" y="126379"/>
                    </a:cubicBezTo>
                    <a:lnTo>
                      <a:pt x="1311480" y="126379"/>
                    </a:lnTo>
                    <a:cubicBezTo>
                      <a:pt x="1431420" y="126379"/>
                      <a:pt x="1528975" y="225206"/>
                      <a:pt x="1528975" y="346793"/>
                    </a:cubicBezTo>
                    <a:lnTo>
                      <a:pt x="1528975" y="893337"/>
                    </a:lnTo>
                    <a:lnTo>
                      <a:pt x="1653707" y="893337"/>
                    </a:lnTo>
                    <a:lnTo>
                      <a:pt x="1653707" y="346793"/>
                    </a:lnTo>
                    <a:cubicBezTo>
                      <a:pt x="1653707" y="155578"/>
                      <a:pt x="1500151" y="0"/>
                      <a:pt x="1311480" y="0"/>
                    </a:cubicBezTo>
                  </a:path>
                </a:pathLst>
              </a:custGeom>
              <a:grpFill/>
              <a:ln w="748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D1271A-1C26-D1D4-9662-028034E3BA77}"/>
                  </a:ext>
                </a:extLst>
              </p:cNvPr>
              <p:cNvSpPr/>
              <p:nvPr/>
            </p:nvSpPr>
            <p:spPr>
              <a:xfrm>
                <a:off x="21632994" y="-1810565"/>
                <a:ext cx="647542" cy="656226"/>
              </a:xfrm>
              <a:custGeom>
                <a:avLst/>
                <a:gdLst>
                  <a:gd name="connsiteX0" fmla="*/ 522810 w 647542"/>
                  <a:gd name="connsiteY0" fmla="*/ 309433 h 656226"/>
                  <a:gd name="connsiteX1" fmla="*/ 305316 w 647542"/>
                  <a:gd name="connsiteY1" fmla="*/ 529848 h 656226"/>
                  <a:gd name="connsiteX2" fmla="*/ 0 w 647542"/>
                  <a:gd name="connsiteY2" fmla="*/ 529848 h 656226"/>
                  <a:gd name="connsiteX3" fmla="*/ 0 w 647542"/>
                  <a:gd name="connsiteY3" fmla="*/ 656227 h 656226"/>
                  <a:gd name="connsiteX4" fmla="*/ 305316 w 647542"/>
                  <a:gd name="connsiteY4" fmla="*/ 656227 h 656226"/>
                  <a:gd name="connsiteX5" fmla="*/ 647542 w 647542"/>
                  <a:gd name="connsiteY5" fmla="*/ 309433 h 656226"/>
                  <a:gd name="connsiteX6" fmla="*/ 647542 w 647542"/>
                  <a:gd name="connsiteY6" fmla="*/ 0 h 656226"/>
                  <a:gd name="connsiteX7" fmla="*/ 522810 w 647542"/>
                  <a:gd name="connsiteY7" fmla="*/ 0 h 656226"/>
                  <a:gd name="connsiteX8" fmla="*/ 522810 w 647542"/>
                  <a:gd name="connsiteY8" fmla="*/ 309433 h 65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542" h="656226">
                    <a:moveTo>
                      <a:pt x="522810" y="309433"/>
                    </a:moveTo>
                    <a:cubicBezTo>
                      <a:pt x="522810" y="430946"/>
                      <a:pt x="425256" y="529848"/>
                      <a:pt x="305316" y="529848"/>
                    </a:cubicBezTo>
                    <a:lnTo>
                      <a:pt x="0" y="529848"/>
                    </a:lnTo>
                    <a:lnTo>
                      <a:pt x="0" y="656227"/>
                    </a:lnTo>
                    <a:lnTo>
                      <a:pt x="305316" y="656227"/>
                    </a:lnTo>
                    <a:cubicBezTo>
                      <a:pt x="493986" y="656227"/>
                      <a:pt x="647542" y="500649"/>
                      <a:pt x="647542" y="309433"/>
                    </a:cubicBezTo>
                    <a:lnTo>
                      <a:pt x="647542" y="0"/>
                    </a:lnTo>
                    <a:lnTo>
                      <a:pt x="522810" y="0"/>
                    </a:lnTo>
                    <a:lnTo>
                      <a:pt x="522810" y="309433"/>
                    </a:lnTo>
                    <a:close/>
                  </a:path>
                </a:pathLst>
              </a:custGeom>
              <a:grpFill/>
              <a:ln w="7483"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30399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R, 1/2 photo L">
    <p:spTree>
      <p:nvGrpSpPr>
        <p:cNvPr id="1" name=""/>
        <p:cNvGrpSpPr/>
        <p:nvPr/>
      </p:nvGrpSpPr>
      <p:grpSpPr>
        <a:xfrm>
          <a:off x="0" y="0"/>
          <a:ext cx="0" cy="0"/>
          <a:chOff x="0" y="0"/>
          <a:chExt cx="0" cy="0"/>
        </a:xfrm>
      </p:grpSpPr>
      <p:sp>
        <p:nvSpPr>
          <p:cNvPr id="4" name="Picture Placeholder">
            <a:extLst>
              <a:ext uri="{FF2B5EF4-FFF2-40B4-BE49-F238E27FC236}">
                <a16:creationId xmlns:a16="http://schemas.microsoft.com/office/drawing/2014/main" id="{E5EF1E24-9D6B-5279-F5E0-6811C6B8CA70}"/>
              </a:ext>
            </a:extLst>
          </p:cNvPr>
          <p:cNvSpPr>
            <a:spLocks noGrp="1"/>
          </p:cNvSpPr>
          <p:nvPr>
            <p:ph type="pic" sz="quarter" idx="13"/>
          </p:nvPr>
        </p:nvSpPr>
        <p:spPr>
          <a:xfrm>
            <a:off x="0" y="0"/>
            <a:ext cx="6096001" cy="6858000"/>
          </a:xfrm>
          <a:prstGeom prst="rect">
            <a:avLst/>
          </a:prstGeom>
          <a:solidFill>
            <a:schemeClr val="bg1">
              <a:lumMod val="50000"/>
            </a:schemeClr>
          </a:solidFill>
        </p:spPr>
        <p:txBody>
          <a:bodyPr vert="horz" wrap="square" lIns="0" tIns="45720" rIns="0" bIns="45720" rtlCol="0">
            <a:noAutofit/>
          </a:bodyPr>
          <a:lstStyle>
            <a:lvl1pPr>
              <a:defRPr lang="en-US"/>
            </a:lvl1pPr>
          </a:lstStyle>
          <a:p>
            <a:pPr lvl="0"/>
            <a:r>
              <a:rPr lang="en-US"/>
              <a:t>Click icon to add picture</a:t>
            </a:r>
          </a:p>
        </p:txBody>
      </p:sp>
      <p:sp>
        <p:nvSpPr>
          <p:cNvPr id="3" name="Content Placeholder">
            <a:extLst>
              <a:ext uri="{FF2B5EF4-FFF2-40B4-BE49-F238E27FC236}">
                <a16:creationId xmlns:a16="http://schemas.microsoft.com/office/drawing/2014/main" id="{4ABA2979-BDEE-D0F3-479B-7792AA806875}"/>
              </a:ext>
            </a:extLst>
          </p:cNvPr>
          <p:cNvSpPr>
            <a:spLocks noGrp="1"/>
          </p:cNvSpPr>
          <p:nvPr>
            <p:ph sz="half" idx="1"/>
          </p:nvPr>
        </p:nvSpPr>
        <p:spPr>
          <a:xfrm>
            <a:off x="6697980" y="1825625"/>
            <a:ext cx="4892040" cy="4384675"/>
          </a:xfrm>
        </p:spPr>
        <p:txBody>
          <a:bodyPr/>
          <a:lstStyle/>
          <a:p>
            <a:pPr lvl="0"/>
            <a:r>
              <a:rPr lang="en-US"/>
              <a:t>Click to edit Master text styles</a:t>
            </a:r>
          </a:p>
          <a:p>
            <a:pPr lvl="1"/>
            <a:r>
              <a:rPr lang="en-US"/>
              <a:t>Second level</a:t>
            </a:r>
          </a:p>
          <a:p>
            <a:pPr lvl="2"/>
            <a:r>
              <a:rPr lang="en-US"/>
              <a:t>Third level</a:t>
            </a:r>
          </a:p>
        </p:txBody>
      </p:sp>
      <p:sp>
        <p:nvSpPr>
          <p:cNvPr id="2" name="Title">
            <a:extLst>
              <a:ext uri="{FF2B5EF4-FFF2-40B4-BE49-F238E27FC236}">
                <a16:creationId xmlns:a16="http://schemas.microsoft.com/office/drawing/2014/main" id="{5DBA53FB-AC92-B45C-FF5D-335B0564EC13}"/>
              </a:ext>
            </a:extLst>
          </p:cNvPr>
          <p:cNvSpPr>
            <a:spLocks noGrp="1"/>
          </p:cNvSpPr>
          <p:nvPr>
            <p:ph type="title" hasCustomPrompt="1"/>
          </p:nvPr>
        </p:nvSpPr>
        <p:spPr>
          <a:xfrm>
            <a:off x="6697980" y="365760"/>
            <a:ext cx="4892040" cy="1325563"/>
          </a:xfrm>
        </p:spPr>
        <p:txBody>
          <a:bodyPr lIns="0" tIns="0" rIns="0" bIns="0"/>
          <a:lstStyle>
            <a:lvl1pPr algn="l">
              <a:defRPr/>
            </a:lvl1pPr>
          </a:lstStyle>
          <a:p>
            <a:r>
              <a:rPr lang="en-US"/>
              <a:t>Title in sentence case </a:t>
            </a:r>
            <a:br>
              <a:rPr lang="en-US"/>
            </a:br>
            <a:r>
              <a:rPr lang="en-US"/>
              <a:t>(Capitalize first letter only)</a:t>
            </a:r>
          </a:p>
        </p:txBody>
      </p:sp>
      <p:sp>
        <p:nvSpPr>
          <p:cNvPr id="8" name="Footnote">
            <a:extLst>
              <a:ext uri="{FF2B5EF4-FFF2-40B4-BE49-F238E27FC236}">
                <a16:creationId xmlns:a16="http://schemas.microsoft.com/office/drawing/2014/main" id="{3D96E7F6-8895-50D9-78E3-F0775D496B0D}"/>
              </a:ext>
            </a:extLst>
          </p:cNvPr>
          <p:cNvSpPr>
            <a:spLocks noGrp="1"/>
          </p:cNvSpPr>
          <p:nvPr>
            <p:ph type="ftr" sz="quarter" idx="14"/>
          </p:nvPr>
        </p:nvSpPr>
        <p:spPr>
          <a:xfrm>
            <a:off x="6697980" y="6317968"/>
            <a:ext cx="4895850" cy="245067"/>
          </a:xfrm>
          <a:noFill/>
        </p:spPr>
        <p:txBody>
          <a:bodyPr vert="horz" wrap="square" lIns="0" tIns="45720" rIns="0" bIns="45720" rtlCol="0" anchor="b" anchorCtr="0">
            <a:normAutofit/>
          </a:bodyPr>
          <a:lstStyle>
            <a:lvl1pPr>
              <a:defRPr lang="en-US" smtClean="0"/>
            </a:lvl1pPr>
          </a:lstStyle>
          <a:p>
            <a:endParaRPr lang="en-US"/>
          </a:p>
        </p:txBody>
      </p:sp>
    </p:spTree>
    <p:custDataLst>
      <p:tags r:id="rId1"/>
    </p:custDataLst>
    <p:extLst>
      <p:ext uri="{BB962C8B-B14F-4D97-AF65-F5344CB8AC3E}">
        <p14:creationId xmlns:p14="http://schemas.microsoft.com/office/powerpoint/2010/main" val="182102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ig text or quote">
  <p:cSld name="Big text or quote">
    <p:bg>
      <p:bgPr>
        <a:gradFill>
          <a:gsLst>
            <a:gs pos="0">
              <a:srgbClr val="3E8E44"/>
            </a:gs>
            <a:gs pos="64000">
              <a:srgbClr val="689A36"/>
            </a:gs>
            <a:gs pos="100000">
              <a:srgbClr val="80B43E"/>
            </a:gs>
          </a:gsLst>
          <a:lin ang="19199999" scaled="0"/>
        </a:gradFill>
        <a:effectLst/>
      </p:bgPr>
    </p:bg>
    <p:spTree>
      <p:nvGrpSpPr>
        <p:cNvPr id="1" name="Shape 29"/>
        <p:cNvGrpSpPr/>
        <p:nvPr/>
      </p:nvGrpSpPr>
      <p:grpSpPr>
        <a:xfrm>
          <a:off x="0" y="0"/>
          <a:ext cx="0" cy="0"/>
          <a:chOff x="0" y="0"/>
          <a:chExt cx="0" cy="0"/>
        </a:xfrm>
      </p:grpSpPr>
      <p:pic>
        <p:nvPicPr>
          <p:cNvPr id="30" name="Google Shape;30;p32" descr="A green screen with a green background&#10;&#10;Description automatically generated"/>
          <p:cNvPicPr preferRelativeResize="0"/>
          <p:nvPr/>
        </p:nvPicPr>
        <p:blipFill rotWithShape="1">
          <a:blip r:embed="rId2">
            <a:alphaModFix/>
          </a:blip>
          <a:srcRect/>
          <a:stretch/>
        </p:blipFill>
        <p:spPr>
          <a:xfrm>
            <a:off x="-32637" y="-12373"/>
            <a:ext cx="12234836" cy="6882095"/>
          </a:xfrm>
          <a:prstGeom prst="rect">
            <a:avLst/>
          </a:prstGeom>
          <a:noFill/>
          <a:ln>
            <a:noFill/>
          </a:ln>
        </p:spPr>
      </p:pic>
      <p:sp>
        <p:nvSpPr>
          <p:cNvPr id="31" name="Google Shape;31;p32"/>
          <p:cNvSpPr txBox="1">
            <a:spLocks noGrp="1"/>
          </p:cNvSpPr>
          <p:nvPr>
            <p:ph type="body" idx="1"/>
          </p:nvPr>
        </p:nvSpPr>
        <p:spPr>
          <a:xfrm>
            <a:off x="686177" y="2971952"/>
            <a:ext cx="10819646" cy="914096"/>
          </a:xfrm>
          <a:prstGeom prst="rect">
            <a:avLst/>
          </a:prstGeom>
          <a:noFill/>
          <a:ln>
            <a:noFill/>
          </a:ln>
        </p:spPr>
        <p:txBody>
          <a:bodyPr spcFirstLastPara="1" wrap="square" lIns="0" tIns="0" rIns="0" bIns="0" anchor="ctr" anchorCtr="0">
            <a:spAutoFit/>
          </a:bodyPr>
          <a:lstStyle>
            <a:lvl1pPr marL="457200" lvl="0" indent="-228600" algn="ctr">
              <a:lnSpc>
                <a:spcPct val="90000"/>
              </a:lnSpc>
              <a:spcBef>
                <a:spcPts val="1000"/>
              </a:spcBef>
              <a:spcAft>
                <a:spcPts val="0"/>
              </a:spcAft>
              <a:buClr>
                <a:schemeClr val="lt1"/>
              </a:buClr>
              <a:buSzPts val="6600"/>
              <a:buNone/>
              <a:defRPr sz="6600" b="1">
                <a:solidFill>
                  <a:schemeClr val="lt1"/>
                </a:solidFill>
                <a:latin typeface="Arial"/>
                <a:ea typeface="Arial"/>
                <a:cs typeface="Arial"/>
                <a:sym typeface="Arial"/>
              </a:defRPr>
            </a:lvl1pPr>
            <a:lvl2pPr marL="914400" lvl="1" indent="-228600" algn="l">
              <a:lnSpc>
                <a:spcPct val="90000"/>
              </a:lnSpc>
              <a:spcBef>
                <a:spcPts val="1000"/>
              </a:spcBef>
              <a:spcAft>
                <a:spcPts val="0"/>
              </a:spcAft>
              <a:buSzPts val="4000"/>
              <a:buNone/>
              <a:defRPr sz="40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3"/>
          <p:cNvSpPr txBox="1">
            <a:spLocks noGrp="1"/>
          </p:cNvSpPr>
          <p:nvPr>
            <p:ph type="body" idx="1"/>
          </p:nvPr>
        </p:nvSpPr>
        <p:spPr>
          <a:xfrm>
            <a:off x="838200" y="1825625"/>
            <a:ext cx="5143500" cy="4156075"/>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3"/>
          <p:cNvSpPr txBox="1">
            <a:spLocks noGrp="1"/>
          </p:cNvSpPr>
          <p:nvPr>
            <p:ph type="body" idx="2"/>
          </p:nvPr>
        </p:nvSpPr>
        <p:spPr>
          <a:xfrm>
            <a:off x="6210300" y="1825625"/>
            <a:ext cx="5143500" cy="4156075"/>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photo, freeform title">
  <p:cSld name="Big photo, freeform title">
    <p:spTree>
      <p:nvGrpSpPr>
        <p:cNvPr id="1" name="Shape 46"/>
        <p:cNvGrpSpPr/>
        <p:nvPr/>
      </p:nvGrpSpPr>
      <p:grpSpPr>
        <a:xfrm>
          <a:off x="0" y="0"/>
          <a:ext cx="0" cy="0"/>
          <a:chOff x="0" y="0"/>
          <a:chExt cx="0" cy="0"/>
        </a:xfrm>
      </p:grpSpPr>
      <p:sp>
        <p:nvSpPr>
          <p:cNvPr id="47" name="Google Shape;47;p37"/>
          <p:cNvSpPr>
            <a:spLocks noGrp="1"/>
          </p:cNvSpPr>
          <p:nvPr>
            <p:ph type="pic" idx="2"/>
          </p:nvPr>
        </p:nvSpPr>
        <p:spPr>
          <a:xfrm>
            <a:off x="0" y="0"/>
            <a:ext cx="12192000" cy="6858000"/>
          </a:xfrm>
          <a:prstGeom prst="rect">
            <a:avLst/>
          </a:prstGeom>
          <a:solidFill>
            <a:srgbClr val="7F7F7F"/>
          </a:solidFill>
          <a:ln>
            <a:noFill/>
          </a:ln>
        </p:spPr>
      </p:sp>
      <p:sp>
        <p:nvSpPr>
          <p:cNvPr id="48" name="Google Shape;48;p37"/>
          <p:cNvSpPr txBox="1">
            <a:spLocks noGrp="1"/>
          </p:cNvSpPr>
          <p:nvPr>
            <p:ph type="title"/>
          </p:nvPr>
        </p:nvSpPr>
        <p:spPr>
          <a:xfrm>
            <a:off x="838200" y="5032418"/>
            <a:ext cx="10515600" cy="884718"/>
          </a:xfrm>
          <a:prstGeom prst="rect">
            <a:avLst/>
          </a:prstGeom>
          <a:noFill/>
          <a:ln>
            <a:noFill/>
          </a:ln>
        </p:spPr>
        <p:txBody>
          <a:bodyPr spcFirstLastPara="1" wrap="square" lIns="182875" tIns="182875" rIns="182875" bIns="182875" anchor="ctr" anchorCtr="0">
            <a:spAutoFit/>
          </a:bodyPr>
          <a:lstStyle>
            <a:lvl1pPr lvl="0" algn="l">
              <a:lnSpc>
                <a:spcPct val="90000"/>
              </a:lnSpc>
              <a:spcBef>
                <a:spcPts val="0"/>
              </a:spcBef>
              <a:spcAft>
                <a:spcPts val="0"/>
              </a:spcAft>
              <a:buClr>
                <a:srgbClr val="FFFFFF"/>
              </a:buClr>
              <a:buSzPts val="3600"/>
              <a:buFont typeface="Arial"/>
              <a:buNone/>
              <a:defRPr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
        <p:cNvGrpSpPr/>
        <p:nvPr/>
      </p:nvGrpSpPr>
      <p:grpSpPr>
        <a:xfrm>
          <a:off x="0" y="0"/>
          <a:ext cx="0" cy="0"/>
          <a:chOff x="0" y="0"/>
          <a:chExt cx="0" cy="0"/>
        </a:xfrm>
      </p:grpSpPr>
      <p:sp>
        <p:nvSpPr>
          <p:cNvPr id="50" name="Google Shape;50;p3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ank-you slide">
  <p:cSld name="Thank-you slide">
    <p:bg>
      <p:bgPr>
        <a:gradFill>
          <a:gsLst>
            <a:gs pos="0">
              <a:srgbClr val="3E8E44"/>
            </a:gs>
            <a:gs pos="64000">
              <a:srgbClr val="689A36"/>
            </a:gs>
            <a:gs pos="100000">
              <a:srgbClr val="80B43E"/>
            </a:gs>
          </a:gsLst>
          <a:lin ang="19199999" scaled="0"/>
        </a:gradFill>
        <a:effectLst/>
      </p:bgPr>
    </p:bg>
    <p:spTree>
      <p:nvGrpSpPr>
        <p:cNvPr id="1" name="Shape 51"/>
        <p:cNvGrpSpPr/>
        <p:nvPr/>
      </p:nvGrpSpPr>
      <p:grpSpPr>
        <a:xfrm>
          <a:off x="0" y="0"/>
          <a:ext cx="0" cy="0"/>
          <a:chOff x="0" y="0"/>
          <a:chExt cx="0" cy="0"/>
        </a:xfrm>
      </p:grpSpPr>
      <p:pic>
        <p:nvPicPr>
          <p:cNvPr id="52" name="Google Shape;52;p39" descr="A green screen with a green background&#10;&#10;Description automatically generated"/>
          <p:cNvPicPr preferRelativeResize="0"/>
          <p:nvPr/>
        </p:nvPicPr>
        <p:blipFill rotWithShape="1">
          <a:blip r:embed="rId2">
            <a:alphaModFix/>
          </a:blip>
          <a:srcRect/>
          <a:stretch/>
        </p:blipFill>
        <p:spPr>
          <a:xfrm>
            <a:off x="-32637" y="-12373"/>
            <a:ext cx="12234836" cy="6882095"/>
          </a:xfrm>
          <a:prstGeom prst="rect">
            <a:avLst/>
          </a:prstGeom>
          <a:noFill/>
          <a:ln>
            <a:noFill/>
          </a:ln>
        </p:spPr>
      </p:pic>
      <p:sp>
        <p:nvSpPr>
          <p:cNvPr id="53" name="Google Shape;53;p39"/>
          <p:cNvSpPr txBox="1"/>
          <p:nvPr/>
        </p:nvSpPr>
        <p:spPr>
          <a:xfrm>
            <a:off x="0" y="6396335"/>
            <a:ext cx="7261510" cy="46166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800" dirty="0">
                <a:solidFill>
                  <a:schemeClr val="lt1"/>
                </a:solidFill>
                <a:latin typeface="Arial"/>
                <a:ea typeface="Arial"/>
                <a:cs typeface="Arial"/>
                <a:sym typeface="Arial"/>
              </a:rPr>
              <a:t>© 2025 ISC2. All rights reserved. This presentation’s images are subject to copyright protection and used under license from third parties. Do not use images from this presentation in other presentations or documents without first consulting with the creative team. The use of copyrighted images outside the licensed scope constitutes copyright infringement and subjects the user to monetary damages and other penalties.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4"/>
        <p:cNvGrpSpPr/>
        <p:nvPr/>
      </p:nvGrpSpPr>
      <p:grpSpPr>
        <a:xfrm>
          <a:off x="0" y="0"/>
          <a:ext cx="0" cy="0"/>
          <a:chOff x="0" y="0"/>
          <a:chExt cx="0" cy="0"/>
        </a:xfrm>
      </p:grpSpPr>
      <p:sp>
        <p:nvSpPr>
          <p:cNvPr id="55" name="Google Shape;55;p40"/>
          <p:cNvSpPr txBox="1">
            <a:spLocks noGrp="1"/>
          </p:cNvSpPr>
          <p:nvPr>
            <p:ph type="title"/>
          </p:nvPr>
        </p:nvSpPr>
        <p:spPr>
          <a:xfrm>
            <a:off x="838200" y="488516"/>
            <a:ext cx="10515600" cy="1078782"/>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0"/>
          <p:cNvSpPr txBox="1">
            <a:spLocks noGrp="1"/>
          </p:cNvSpPr>
          <p:nvPr>
            <p:ph type="body" idx="1"/>
          </p:nvPr>
        </p:nvSpPr>
        <p:spPr>
          <a:xfrm>
            <a:off x="838200" y="1651488"/>
            <a:ext cx="5143500" cy="713232"/>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Clr>
                <a:schemeClr val="accent6"/>
              </a:buClr>
              <a:buSzPts val="2400"/>
              <a:buNone/>
              <a:defRPr b="1">
                <a:solidFill>
                  <a:schemeClr val="accent6"/>
                </a:solidFill>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0"/>
          <p:cNvSpPr txBox="1">
            <a:spLocks noGrp="1"/>
          </p:cNvSpPr>
          <p:nvPr>
            <p:ph type="body" idx="2"/>
          </p:nvPr>
        </p:nvSpPr>
        <p:spPr>
          <a:xfrm>
            <a:off x="838200" y="2448910"/>
            <a:ext cx="5143500" cy="353279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0"/>
          <p:cNvSpPr txBox="1">
            <a:spLocks noGrp="1"/>
          </p:cNvSpPr>
          <p:nvPr>
            <p:ph type="body" idx="3"/>
          </p:nvPr>
        </p:nvSpPr>
        <p:spPr>
          <a:xfrm>
            <a:off x="6210300" y="1651488"/>
            <a:ext cx="5143500" cy="713232"/>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Clr>
                <a:schemeClr val="accent6"/>
              </a:buClr>
              <a:buSzPts val="2400"/>
              <a:buNone/>
              <a:defRPr b="1">
                <a:solidFill>
                  <a:schemeClr val="accent6"/>
                </a:solidFill>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0"/>
          <p:cNvSpPr txBox="1">
            <a:spLocks noGrp="1"/>
          </p:cNvSpPr>
          <p:nvPr>
            <p:ph type="body" idx="4"/>
          </p:nvPr>
        </p:nvSpPr>
        <p:spPr>
          <a:xfrm>
            <a:off x="6210300" y="2448910"/>
            <a:ext cx="5143500" cy="353279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0"/>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ags" Target="../tags/tag1.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5.sv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p:nvPr/>
        </p:nvSpPr>
        <p:spPr>
          <a:xfrm>
            <a:off x="3048" y="6246842"/>
            <a:ext cx="12188952" cy="61115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28"/>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8"/>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10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marR="0" lvl="0" indent="0" algn="ctr" rtl="0">
              <a:spcBef>
                <a:spcPts val="0"/>
              </a:spcBef>
              <a:buNone/>
              <a:defRPr sz="1400" b="0" i="0" u="none" strike="noStrike" cap="none">
                <a:solidFill>
                  <a:schemeClr val="lt1"/>
                </a:solidFill>
                <a:latin typeface="Arial"/>
                <a:ea typeface="Arial"/>
                <a:cs typeface="Arial"/>
                <a:sym typeface="Arial"/>
              </a:defRPr>
            </a:lvl1pPr>
            <a:lvl2pPr marL="0" marR="0" lvl="1" indent="0" algn="ctr" rtl="0">
              <a:spcBef>
                <a:spcPts val="0"/>
              </a:spcBef>
              <a:buNone/>
              <a:defRPr sz="1400" b="0" i="0" u="none" strike="noStrike" cap="none">
                <a:solidFill>
                  <a:schemeClr val="lt1"/>
                </a:solidFill>
                <a:latin typeface="Arial"/>
                <a:ea typeface="Arial"/>
                <a:cs typeface="Arial"/>
                <a:sym typeface="Arial"/>
              </a:defRPr>
            </a:lvl2pPr>
            <a:lvl3pPr marL="0" marR="0" lvl="2" indent="0" algn="ctr" rtl="0">
              <a:spcBef>
                <a:spcPts val="0"/>
              </a:spcBef>
              <a:buNone/>
              <a:defRPr sz="1400" b="0" i="0" u="none" strike="noStrike" cap="none">
                <a:solidFill>
                  <a:schemeClr val="lt1"/>
                </a:solidFill>
                <a:latin typeface="Arial"/>
                <a:ea typeface="Arial"/>
                <a:cs typeface="Arial"/>
                <a:sym typeface="Arial"/>
              </a:defRPr>
            </a:lvl3pPr>
            <a:lvl4pPr marL="0" marR="0" lvl="3" indent="0" algn="ctr" rtl="0">
              <a:spcBef>
                <a:spcPts val="0"/>
              </a:spcBef>
              <a:buNone/>
              <a:defRPr sz="1400" b="0" i="0" u="none" strike="noStrike" cap="none">
                <a:solidFill>
                  <a:schemeClr val="lt1"/>
                </a:solidFill>
                <a:latin typeface="Arial"/>
                <a:ea typeface="Arial"/>
                <a:cs typeface="Arial"/>
                <a:sym typeface="Arial"/>
              </a:defRPr>
            </a:lvl4pPr>
            <a:lvl5pPr marL="0" marR="0" lvl="4" indent="0" algn="ctr" rtl="0">
              <a:spcBef>
                <a:spcPts val="0"/>
              </a:spcBef>
              <a:buNone/>
              <a:defRPr sz="1400" b="0" i="0" u="none" strike="noStrike" cap="none">
                <a:solidFill>
                  <a:schemeClr val="lt1"/>
                </a:solidFill>
                <a:latin typeface="Arial"/>
                <a:ea typeface="Arial"/>
                <a:cs typeface="Arial"/>
                <a:sym typeface="Arial"/>
              </a:defRPr>
            </a:lvl5pPr>
            <a:lvl6pPr marL="0" marR="0" lvl="5" indent="0" algn="ctr" rtl="0">
              <a:spcBef>
                <a:spcPts val="0"/>
              </a:spcBef>
              <a:buNone/>
              <a:defRPr sz="1400" b="0" i="0" u="none" strike="noStrike" cap="none">
                <a:solidFill>
                  <a:schemeClr val="lt1"/>
                </a:solidFill>
                <a:latin typeface="Arial"/>
                <a:ea typeface="Arial"/>
                <a:cs typeface="Arial"/>
                <a:sym typeface="Arial"/>
              </a:defRPr>
            </a:lvl6pPr>
            <a:lvl7pPr marL="0" marR="0" lvl="6" indent="0" algn="ctr" rtl="0">
              <a:spcBef>
                <a:spcPts val="0"/>
              </a:spcBef>
              <a:buNone/>
              <a:defRPr sz="1400" b="0" i="0" u="none" strike="noStrike" cap="none">
                <a:solidFill>
                  <a:schemeClr val="lt1"/>
                </a:solidFill>
                <a:latin typeface="Arial"/>
                <a:ea typeface="Arial"/>
                <a:cs typeface="Arial"/>
                <a:sym typeface="Arial"/>
              </a:defRPr>
            </a:lvl7pPr>
            <a:lvl8pPr marL="0" marR="0" lvl="7" indent="0" algn="ctr" rtl="0">
              <a:spcBef>
                <a:spcPts val="0"/>
              </a:spcBef>
              <a:buNone/>
              <a:defRPr sz="1400" b="0" i="0" u="none" strike="noStrike" cap="none">
                <a:solidFill>
                  <a:schemeClr val="lt1"/>
                </a:solidFill>
                <a:latin typeface="Arial"/>
                <a:ea typeface="Arial"/>
                <a:cs typeface="Arial"/>
                <a:sym typeface="Arial"/>
              </a:defRPr>
            </a:lvl8pPr>
            <a:lvl9pPr marL="0" marR="0" lvl="8" indent="0" algn="ctr" rtl="0">
              <a:spcBef>
                <a:spcPts val="0"/>
              </a:spcBef>
              <a:buNone/>
              <a:defRPr sz="14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4" name="Google Shape;14;p28"/>
          <p:cNvPicPr preferRelativeResize="0"/>
          <p:nvPr/>
        </p:nvPicPr>
        <p:blipFill rotWithShape="1">
          <a:blip r:embed="rId16">
            <a:alphaModFix/>
          </a:blip>
          <a:srcRect/>
          <a:stretch/>
        </p:blipFill>
        <p:spPr>
          <a:xfrm>
            <a:off x="172228" y="6312107"/>
            <a:ext cx="1627835" cy="5324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pos="3840">
          <p15:clr>
            <a:srgbClr val="F26B43"/>
          </p15:clr>
        </p15:guide>
        <p15:guide id="3" pos="528">
          <p15:clr>
            <a:srgbClr val="F26B43"/>
          </p15:clr>
        </p15:guide>
        <p15:guide id="4" pos="7152">
          <p15:clr>
            <a:srgbClr val="F26B43"/>
          </p15:clr>
        </p15:guide>
        <p15:guide id="5" orient="horz" pos="3768">
          <p15:clr>
            <a:srgbClr val="F26B43"/>
          </p15:clr>
        </p15:guide>
        <p15:guide id="6" orient="horz" pos="216">
          <p15:clr>
            <a:srgbClr val="F26B43"/>
          </p15:clr>
        </p15:guide>
        <p15:guide id="7" pos="3912">
          <p15:clr>
            <a:srgbClr val="F26B43"/>
          </p15:clr>
        </p15:guide>
        <p15:guide id="8" pos="37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Cornflower rectangle">
            <a:extLst>
              <a:ext uri="{FF2B5EF4-FFF2-40B4-BE49-F238E27FC236}">
                <a16:creationId xmlns:a16="http://schemas.microsoft.com/office/drawing/2014/main" id="{FE8F5854-C3AA-266E-BBBB-D2062D396D3D}"/>
              </a:ext>
            </a:extLst>
          </p:cNvPr>
          <p:cNvSpPr/>
          <p:nvPr/>
        </p:nvSpPr>
        <p:spPr>
          <a:xfrm>
            <a:off x="1524" y="6246842"/>
            <a:ext cx="12188952" cy="6111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2" name="Title Placeholder">
            <a:extLst>
              <a:ext uri="{FF2B5EF4-FFF2-40B4-BE49-F238E27FC236}">
                <a16:creationId xmlns:a16="http://schemas.microsoft.com/office/drawing/2014/main" id="{BE273889-F221-DC4A-411A-A6EDE4079290}"/>
              </a:ext>
            </a:extLst>
          </p:cNvPr>
          <p:cNvSpPr>
            <a:spLocks noGrp="1"/>
          </p:cNvSpPr>
          <p:nvPr>
            <p:ph type="title"/>
          </p:nvPr>
        </p:nvSpPr>
        <p:spPr>
          <a:xfrm>
            <a:off x="838200" y="365125"/>
            <a:ext cx="10515600" cy="1325563"/>
          </a:xfrm>
          <a:prstGeom prst="rect">
            <a:avLst/>
          </a:prstGeom>
        </p:spPr>
        <p:txBody>
          <a:bodyPr vert="horz" lIns="0" tIns="45720" rIns="91440" bIns="45720" rtlCol="0" anchor="ctr">
            <a:noAutofit/>
          </a:bodyPr>
          <a:lstStyle/>
          <a:p>
            <a:r>
              <a:rPr lang="en-US"/>
              <a:t>Title in sentence case </a:t>
            </a:r>
            <a:br>
              <a:rPr lang="en-US"/>
            </a:br>
            <a:r>
              <a:rPr lang="en-US"/>
              <a:t>(Capitalize first letter only)</a:t>
            </a:r>
          </a:p>
        </p:txBody>
      </p:sp>
      <p:sp>
        <p:nvSpPr>
          <p:cNvPr id="3" name="Text Placeholder">
            <a:extLst>
              <a:ext uri="{FF2B5EF4-FFF2-40B4-BE49-F238E27FC236}">
                <a16:creationId xmlns:a16="http://schemas.microsoft.com/office/drawing/2014/main" id="{42EEBA02-DC93-D390-AD22-11A5CE8B89E3}"/>
              </a:ext>
            </a:extLst>
          </p:cNvPr>
          <p:cNvSpPr>
            <a:spLocks noGrp="1"/>
          </p:cNvSpPr>
          <p:nvPr>
            <p:ph type="body" idx="1"/>
          </p:nvPr>
        </p:nvSpPr>
        <p:spPr>
          <a:xfrm>
            <a:off x="838200" y="1825625"/>
            <a:ext cx="10515600" cy="4156075"/>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p:txBody>
      </p:sp>
      <p:pic>
        <p:nvPicPr>
          <p:cNvPr id="9" name="ISC2 logo">
            <a:extLst>
              <a:ext uri="{FF2B5EF4-FFF2-40B4-BE49-F238E27FC236}">
                <a16:creationId xmlns:a16="http://schemas.microsoft.com/office/drawing/2014/main" id="{328E6CBB-F8EC-DE0B-3AB7-E09A975A8F2B}"/>
              </a:ext>
            </a:extLst>
          </p:cNvPr>
          <p:cNvPicPr>
            <a:picLocks noChangeAspect="1"/>
          </p:cNvPicPr>
          <p:nvPr/>
        </p:nvPicPr>
        <p:blipFill>
          <a:blip r:embed="rId22" cstate="screen">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49583" y="6317235"/>
            <a:ext cx="1348402" cy="470373"/>
          </a:xfrm>
          <a:prstGeom prst="rect">
            <a:avLst/>
          </a:prstGeom>
        </p:spPr>
      </p:pic>
      <p:sp>
        <p:nvSpPr>
          <p:cNvPr id="5" name="Footer Placeholder">
            <a:extLst>
              <a:ext uri="{FF2B5EF4-FFF2-40B4-BE49-F238E27FC236}">
                <a16:creationId xmlns:a16="http://schemas.microsoft.com/office/drawing/2014/main" id="{F01CF789-26F9-CEF8-06B0-D05682716BD6}"/>
              </a:ext>
            </a:extLst>
          </p:cNvPr>
          <p:cNvSpPr>
            <a:spLocks noGrp="1"/>
          </p:cNvSpPr>
          <p:nvPr>
            <p:ph type="ftr" sz="quarter" idx="3"/>
          </p:nvPr>
        </p:nvSpPr>
        <p:spPr>
          <a:xfrm>
            <a:off x="1690706" y="6369858"/>
            <a:ext cx="9663094" cy="365125"/>
          </a:xfrm>
          <a:prstGeom prst="rect">
            <a:avLst/>
          </a:prstGeom>
          <a:noFill/>
        </p:spPr>
        <p:txBody>
          <a:bodyPr vert="horz" lIns="0" tIns="0" rIns="0" bIns="0" rtlCol="0" anchor="ctr"/>
          <a:lstStyle>
            <a:lvl1pPr algn="l">
              <a:defRPr sz="1200">
                <a:solidFill>
                  <a:schemeClr val="bg1">
                    <a:alpha val="70000"/>
                  </a:schemeClr>
                </a:solidFill>
              </a:defRPr>
            </a:lvl1pPr>
          </a:lstStyle>
          <a:p>
            <a:r>
              <a:rPr lang="en-US"/>
              <a:t>Footnotes and Sources DELETE IF NOT NEEDED</a:t>
            </a:r>
          </a:p>
        </p:txBody>
      </p:sp>
      <p:sp>
        <p:nvSpPr>
          <p:cNvPr id="6" name="Slide Number Placeholder">
            <a:extLst>
              <a:ext uri="{FF2B5EF4-FFF2-40B4-BE49-F238E27FC236}">
                <a16:creationId xmlns:a16="http://schemas.microsoft.com/office/drawing/2014/main" id="{9883D76C-A6A6-9E75-03B8-4D1EE5B3D0F7}"/>
              </a:ext>
            </a:extLst>
          </p:cNvPr>
          <p:cNvSpPr>
            <a:spLocks noGrp="1"/>
          </p:cNvSpPr>
          <p:nvPr>
            <p:ph type="sldNum" sz="quarter" idx="4"/>
          </p:nvPr>
        </p:nvSpPr>
        <p:spPr>
          <a:xfrm>
            <a:off x="11571574" y="6369858"/>
            <a:ext cx="448198" cy="365125"/>
          </a:xfrm>
          <a:prstGeom prst="rect">
            <a:avLst/>
          </a:prstGeom>
        </p:spPr>
        <p:txBody>
          <a:bodyPr vert="horz" lIns="0" tIns="0" rIns="0" bIns="0" rtlCol="0" anchor="ctr"/>
          <a:lstStyle>
            <a:lvl1pPr algn="ctr">
              <a:defRPr sz="1400">
                <a:solidFill>
                  <a:schemeClr val="bg1">
                    <a:alpha val="70000"/>
                  </a:schemeClr>
                </a:solidFill>
              </a:defRPr>
            </a:lvl1pPr>
          </a:lstStyle>
          <a:p>
            <a:fld id="{1DD3B9D9-239E-488F-8200-AC06AA684870}" type="slidenum">
              <a:rPr lang="en-US" smtClean="0"/>
              <a:pPr/>
              <a:t>‹#›</a:t>
            </a:fld>
            <a:endParaRPr lang="en-US"/>
          </a:p>
        </p:txBody>
      </p:sp>
    </p:spTree>
    <p:custDataLst>
      <p:tags r:id="rId21"/>
    </p:custDataLst>
    <p:extLst>
      <p:ext uri="{BB962C8B-B14F-4D97-AF65-F5344CB8AC3E}">
        <p14:creationId xmlns:p14="http://schemas.microsoft.com/office/powerpoint/2010/main" val="70585731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spcAft>
          <a:spcPts val="1000"/>
        </a:spcAft>
        <a:buFont typeface="Arial" panose="020B0604020202020204" pitchFamily="34" charset="0"/>
        <a:buNone/>
        <a:defRPr sz="2400" kern="1200">
          <a:solidFill>
            <a:schemeClr val="tx1"/>
          </a:solidFill>
          <a:latin typeface="+mn-lt"/>
          <a:ea typeface="+mn-ea"/>
          <a:cs typeface="+mn-cs"/>
        </a:defRPr>
      </a:lvl1pPr>
      <a:lvl2pPr marL="352425" indent="-352425" algn="l" defTabSz="914400" rtl="0" eaLnBrk="1" latinLnBrk="0" hangingPunct="1">
        <a:lnSpc>
          <a:spcPct val="90000"/>
        </a:lnSpc>
        <a:spcBef>
          <a:spcPts val="500"/>
        </a:spcBef>
        <a:spcAft>
          <a:spcPts val="500"/>
        </a:spcAft>
        <a:buClr>
          <a:schemeClr val="accent2"/>
        </a:buClr>
        <a:buFont typeface="Wingdings" panose="05000000000000000000" pitchFamily="2" charset="2"/>
        <a:buChar char="§"/>
        <a:defRPr sz="2000" kern="1200">
          <a:solidFill>
            <a:schemeClr val="tx1"/>
          </a:solidFill>
          <a:latin typeface="+mn-lt"/>
          <a:ea typeface="+mn-ea"/>
          <a:cs typeface="+mn-cs"/>
        </a:defRPr>
      </a:lvl2pPr>
      <a:lvl3pPr marL="685800" indent="-333375" algn="l" defTabSz="914400" rtl="0" eaLnBrk="1" latinLnBrk="0" hangingPunct="1">
        <a:lnSpc>
          <a:spcPct val="90000"/>
        </a:lnSpc>
        <a:spcBef>
          <a:spcPts val="500"/>
        </a:spcBef>
        <a:spcAft>
          <a:spcPts val="5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1152">
          <p15:clr>
            <a:srgbClr val="F26B43"/>
          </p15:clr>
        </p15:guide>
        <p15:guide id="20" pos="3840">
          <p15:clr>
            <a:srgbClr val="F26B43"/>
          </p15:clr>
        </p15:guide>
        <p15:guide id="21" pos="528">
          <p15:clr>
            <a:srgbClr val="F26B43"/>
          </p15:clr>
        </p15:guide>
        <p15:guide id="22" pos="7152">
          <p15:clr>
            <a:srgbClr val="F26B43"/>
          </p15:clr>
        </p15:guide>
        <p15:guide id="23" orient="horz" pos="3768">
          <p15:clr>
            <a:srgbClr val="F26B43"/>
          </p15:clr>
        </p15:guide>
        <p15:guide id="24" orient="horz" pos="216">
          <p15:clr>
            <a:srgbClr val="F26B43"/>
          </p15:clr>
        </p15:guide>
        <p15:guide id="25" pos="3912">
          <p15:clr>
            <a:srgbClr val="F26B43"/>
          </p15:clr>
        </p15:guide>
        <p15:guide id="26" pos="37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sc2.org/Insights/2025/06/cybersecurity-hiring-trends-study" TargetMode="Externa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web.cvent.com/event/00885cdc-a7ef-4682-81d1-77950c2f3d07/websitePage:e3e1427f-5c48-423a-a0e5-60dcec1c4363" TargetMode="Externa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hyperlink" Target="https://www.hilton.com/en/hotels/omah-dt-doubletree-omaha-downtown/?SEO_id=GMB-AMER-DT-OMAHDT&amp;y_source=1_MTM3MjYxOS03MTUtbG9jYXRpb24ud2Vic2l0ZQ%3D%3D" TargetMode="External"/><Relationship Id="rId1" Type="http://schemas.openxmlformats.org/officeDocument/2006/relationships/slideLayout" Target="../slideLayouts/slideLayout3.xml"/><Relationship Id="rId6" Type="http://schemas.openxmlformats.org/officeDocument/2006/relationships/hyperlink" Target="https://horizon3.ai/event/interface-omaha-2025/" TargetMode="External"/><Relationship Id="rId5" Type="http://schemas.openxmlformats.org/officeDocument/2006/relationships/image" Target="../media/image19.png"/><Relationship Id="rId4" Type="http://schemas.openxmlformats.org/officeDocument/2006/relationships/hyperlink" Target="https://futureconevents.com/events/omaha-ne-202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mailto:isc2omahalincoln@gmail.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linkedin.com/groups/4266535/" TargetMode="External"/><Relationship Id="rId4" Type="http://schemas.openxmlformats.org/officeDocument/2006/relationships/hyperlink" Target="https://isc2omaha.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brighttalk.com/resource/core/478885/121724-q4-2024-inside-isc2-links-to-resources_1018129.pdf" TargetMode="External"/><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www.isc2.org/professional-development/webinars/membership" TargetMode="External"/><Relationship Id="rId5" Type="http://schemas.openxmlformats.org/officeDocument/2006/relationships/image" Target="../media/image24.png"/><Relationship Id="rId4" Type="http://schemas.openxmlformats.org/officeDocument/2006/relationships/hyperlink" Target="about:blan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isc2.org/member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www.isc2.org/eth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sc2.org/members/cpe-opportunities"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mmunity.isc2.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isc2.org/certifications/cissp" TargetMode="External"/><Relationship Id="rId7" Type="http://schemas.openxmlformats.org/officeDocument/2006/relationships/hyperlink" Target="https://www.isc2.org/certifications/Reference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isc2.org/Insights/2024/05/Managing-Your-ISC2-CPE-Credits-and-Activities" TargetMode="External"/><Relationship Id="rId5" Type="http://schemas.openxmlformats.org/officeDocument/2006/relationships/hyperlink" Target="https://www.isc2.org/Certifications/CISSP/experience-requirements" TargetMode="External"/><Relationship Id="rId4" Type="http://schemas.openxmlformats.org/officeDocument/2006/relationships/hyperlink" Target="https://www.isc2.org/Certifications/cissp/Certification-Exam-Outli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brighttalk.com/resource/core/484480/new-member-onboarding-webinar_march-2025_1030682.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lX69YG4ICz8?si=gKZIZ2ZE0Id7qLQf" TargetMode="External"/><Relationship Id="rId2" Type="http://schemas.openxmlformats.org/officeDocument/2006/relationships/hyperlink" Target="https://www.isc2.org/Dashboard" TargetMode="Externa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newsletters/isc2-up2date-7234222484202389506/"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hyperlink" Target="https://www.isc2.org/Insights/2025/07/2025-isc2-ai-pulse-survey?utm_source=up2date&amp;utm_medium=social&amp;utm_campaign=rese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E8E44"/>
            </a:gs>
            <a:gs pos="64000">
              <a:srgbClr val="689A36"/>
            </a:gs>
            <a:gs pos="100000">
              <a:srgbClr val="80B43E"/>
            </a:gs>
          </a:gsLst>
          <a:lin ang="19199999" scaled="0"/>
        </a:gradFill>
        <a:effectLst/>
      </p:bgPr>
    </p:bg>
    <p:spTree>
      <p:nvGrpSpPr>
        <p:cNvPr id="1" name="Shape 175"/>
        <p:cNvGrpSpPr/>
        <p:nvPr/>
      </p:nvGrpSpPr>
      <p:grpSpPr>
        <a:xfrm>
          <a:off x="0" y="0"/>
          <a:ext cx="0" cy="0"/>
          <a:chOff x="0" y="0"/>
          <a:chExt cx="0" cy="0"/>
        </a:xfrm>
      </p:grpSpPr>
      <p:sp>
        <p:nvSpPr>
          <p:cNvPr id="176" name="Google Shape;176;p1"/>
          <p:cNvSpPr txBox="1">
            <a:spLocks noGrp="1"/>
          </p:cNvSpPr>
          <p:nvPr>
            <p:ph type="body" idx="1"/>
          </p:nvPr>
        </p:nvSpPr>
        <p:spPr>
          <a:xfrm>
            <a:off x="5090160" y="2583773"/>
            <a:ext cx="6727235" cy="256275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4200"/>
              <a:buNone/>
            </a:pPr>
            <a:r>
              <a:rPr lang="en-US" dirty="0"/>
              <a:t>Omaha – Lincoln </a:t>
            </a:r>
            <a:endParaRPr dirty="0"/>
          </a:p>
          <a:p>
            <a:pPr marL="0" lvl="0" indent="0" algn="l" rtl="0">
              <a:lnSpc>
                <a:spcPct val="90000"/>
              </a:lnSpc>
              <a:spcBef>
                <a:spcPts val="3000"/>
              </a:spcBef>
              <a:spcAft>
                <a:spcPts val="0"/>
              </a:spcAft>
              <a:buClr>
                <a:schemeClr val="lt1"/>
              </a:buClr>
              <a:buSzPts val="4200"/>
              <a:buNone/>
            </a:pPr>
            <a:r>
              <a:rPr lang="en-US" dirty="0"/>
              <a:t>Nebraska Chapter</a:t>
            </a:r>
            <a:endParaRPr dirty="0"/>
          </a:p>
          <a:p>
            <a:pPr marL="0" lvl="1" indent="0" algn="l" rtl="0">
              <a:lnSpc>
                <a:spcPct val="90000"/>
              </a:lnSpc>
              <a:spcBef>
                <a:spcPts val="1000"/>
              </a:spcBef>
              <a:spcAft>
                <a:spcPts val="0"/>
              </a:spcAft>
              <a:buSzPts val="3200"/>
              <a:buNone/>
            </a:pPr>
            <a:br>
              <a:rPr lang="en-US" dirty="0"/>
            </a:br>
            <a:r>
              <a:rPr lang="en-US" dirty="0"/>
              <a:t>July 21, 2025</a:t>
            </a:r>
            <a:endParaRPr dirty="0"/>
          </a:p>
        </p:txBody>
      </p:sp>
      <p:pic>
        <p:nvPicPr>
          <p:cNvPr id="177" name="Google Shape;177;p1" descr="Home | ISC2 LA Chapter"/>
          <p:cNvPicPr preferRelativeResize="0"/>
          <p:nvPr/>
        </p:nvPicPr>
        <p:blipFill rotWithShape="1">
          <a:blip r:embed="rId3">
            <a:alphaModFix/>
          </a:blip>
          <a:srcRect/>
          <a:stretch/>
        </p:blipFill>
        <p:spPr>
          <a:xfrm>
            <a:off x="745008" y="1637271"/>
            <a:ext cx="3238500" cy="3238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0C111-AA64-CBD3-3A9E-7E7EBAF2DB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3ADF8F-AB63-A035-DBE4-095309E7F8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3074" name="Picture 2">
            <a:extLst>
              <a:ext uri="{FF2B5EF4-FFF2-40B4-BE49-F238E27FC236}">
                <a16:creationId xmlns:a16="http://schemas.microsoft.com/office/drawing/2014/main" id="{F6A12B72-BB62-743E-D9E0-212FFBB0F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99" y="548638"/>
            <a:ext cx="6406943" cy="3347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76FB48-0AFA-F8F5-03EB-CF7260ECEDCB}"/>
              </a:ext>
            </a:extLst>
          </p:cNvPr>
          <p:cNvSpPr txBox="1"/>
          <p:nvPr/>
        </p:nvSpPr>
        <p:spPr>
          <a:xfrm>
            <a:off x="437462" y="5098244"/>
            <a:ext cx="6096000" cy="307777"/>
          </a:xfrm>
          <a:prstGeom prst="rect">
            <a:avLst/>
          </a:prstGeom>
          <a:noFill/>
        </p:spPr>
        <p:txBody>
          <a:bodyPr wrap="square">
            <a:spAutoFit/>
          </a:bodyPr>
          <a:lstStyle/>
          <a:p>
            <a:r>
              <a:rPr lang="en-US" dirty="0">
                <a:hlinkClick r:id="rId3"/>
              </a:rPr>
              <a:t>https://www.isc2.org/Insights/2025/06/cybersecurity-hiring-trends-study</a:t>
            </a:r>
            <a:r>
              <a:rPr lang="en-US" dirty="0"/>
              <a:t> </a:t>
            </a:r>
          </a:p>
        </p:txBody>
      </p:sp>
      <p:pic>
        <p:nvPicPr>
          <p:cNvPr id="7" name="Picture 6">
            <a:extLst>
              <a:ext uri="{FF2B5EF4-FFF2-40B4-BE49-F238E27FC236}">
                <a16:creationId xmlns:a16="http://schemas.microsoft.com/office/drawing/2014/main" id="{FA7F5FB8-CB52-3508-3484-284995370FDE}"/>
              </a:ext>
            </a:extLst>
          </p:cNvPr>
          <p:cNvPicPr>
            <a:picLocks noChangeAspect="1"/>
          </p:cNvPicPr>
          <p:nvPr/>
        </p:nvPicPr>
        <p:blipFill>
          <a:blip r:embed="rId4"/>
          <a:stretch>
            <a:fillRect/>
          </a:stretch>
        </p:blipFill>
        <p:spPr>
          <a:xfrm>
            <a:off x="511834" y="3896266"/>
            <a:ext cx="5901792" cy="598491"/>
          </a:xfrm>
          <a:prstGeom prst="rect">
            <a:avLst/>
          </a:prstGeom>
        </p:spPr>
      </p:pic>
      <p:sp>
        <p:nvSpPr>
          <p:cNvPr id="9" name="Rectangle 8">
            <a:extLst>
              <a:ext uri="{FF2B5EF4-FFF2-40B4-BE49-F238E27FC236}">
                <a16:creationId xmlns:a16="http://schemas.microsoft.com/office/drawing/2014/main" id="{5FB7C91C-C06E-244A-B329-BE69AF659DBA}"/>
              </a:ext>
            </a:extLst>
          </p:cNvPr>
          <p:cNvSpPr/>
          <p:nvPr/>
        </p:nvSpPr>
        <p:spPr>
          <a:xfrm>
            <a:off x="7412477" y="580495"/>
            <a:ext cx="4267689" cy="1194117"/>
          </a:xfrm>
          <a:prstGeom prst="rect">
            <a:avLst/>
          </a:prstGeom>
          <a:solidFill>
            <a:srgbClr val="F6F6F6"/>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tx1"/>
                </a:solidFill>
              </a:rPr>
              <a:t>ISC2 Annual Cybersecurity Workforce Study </a:t>
            </a:r>
          </a:p>
        </p:txBody>
      </p:sp>
      <p:sp>
        <p:nvSpPr>
          <p:cNvPr id="11" name="TextBox 10">
            <a:extLst>
              <a:ext uri="{FF2B5EF4-FFF2-40B4-BE49-F238E27FC236}">
                <a16:creationId xmlns:a16="http://schemas.microsoft.com/office/drawing/2014/main" id="{EA073DBE-A2E5-3E36-013C-900324BFC1EF}"/>
              </a:ext>
            </a:extLst>
          </p:cNvPr>
          <p:cNvSpPr txBox="1"/>
          <p:nvPr/>
        </p:nvSpPr>
        <p:spPr>
          <a:xfrm>
            <a:off x="7412477" y="1941726"/>
            <a:ext cx="4229100" cy="3539430"/>
          </a:xfrm>
          <a:prstGeom prst="rect">
            <a:avLst/>
          </a:prstGeom>
          <a:noFill/>
          <a:ln w="19050">
            <a:solidFill>
              <a:schemeClr val="accent6">
                <a:shade val="15000"/>
              </a:schemeClr>
            </a:solidFill>
          </a:ln>
        </p:spPr>
        <p:txBody>
          <a:bodyPr wrap="square">
            <a:spAutoFit/>
          </a:bodyPr>
          <a:lstStyle/>
          <a:p>
            <a:r>
              <a:rPr lang="en-US" b="0" i="0" dirty="0">
                <a:solidFill>
                  <a:srgbClr val="000000"/>
                </a:solidFill>
                <a:effectLst/>
                <a:latin typeface="Arial" panose="020B0604020202020204" pitchFamily="34" charset="0"/>
              </a:rPr>
              <a:t>This annual study is shared with government agencies, referenced in countless media reports and used by organizations of all sizes around the world as a benchmark for security hiring strategies. Help shape the conversation and build awareness for the issues that matter most to cybersecurity professionals like you.</a:t>
            </a:r>
          </a:p>
          <a:p>
            <a:endParaRPr lang="en-US" dirty="0">
              <a:latin typeface="Arial" panose="020B0604020202020204" pitchFamily="34" charset="0"/>
            </a:endParaRPr>
          </a:p>
          <a:p>
            <a:r>
              <a:rPr lang="en-US" i="1" dirty="0"/>
              <a:t>Please note this survey may take up to 30 minutes.</a:t>
            </a:r>
            <a:endParaRPr lang="en-US" b="0" i="0" dirty="0">
              <a:solidFill>
                <a:srgbClr val="000000"/>
              </a:solidFill>
              <a:effectLst/>
              <a:latin typeface="Arial" panose="020B0604020202020204" pitchFamily="34" charset="0"/>
            </a:endParaRPr>
          </a:p>
          <a:p>
            <a:endParaRPr lang="en-US" dirty="0">
              <a:latin typeface="Arial" panose="020B0604020202020204" pitchFamily="34" charset="0"/>
            </a:endParaRPr>
          </a:p>
          <a:p>
            <a:r>
              <a:rPr lang="en-US" i="1" dirty="0"/>
              <a:t>All members who complete the survey and provide a valid Member ID will be awarded 0.5 CPE. Please allow up to 8 weeks for the CPE credit to be allocated to your account. ISC2 has retained SG Analytics, an independent international research firm, to host this survey.</a:t>
            </a:r>
            <a:endParaRPr lang="en-US" dirty="0"/>
          </a:p>
        </p:txBody>
      </p:sp>
    </p:spTree>
    <p:extLst>
      <p:ext uri="{BB962C8B-B14F-4D97-AF65-F5344CB8AC3E}">
        <p14:creationId xmlns:p14="http://schemas.microsoft.com/office/powerpoint/2010/main" val="31144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4D7D6-A765-9C4F-B45C-38814575E7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F3E55-6767-68D1-46CC-178DC4B19D6E}"/>
              </a:ext>
            </a:extLst>
          </p:cNvPr>
          <p:cNvSpPr>
            <a:spLocks noGrp="1"/>
          </p:cNvSpPr>
          <p:nvPr>
            <p:ph type="title"/>
          </p:nvPr>
        </p:nvSpPr>
        <p:spPr>
          <a:xfrm>
            <a:off x="707571" y="282957"/>
            <a:ext cx="10515600" cy="802663"/>
          </a:xfrm>
        </p:spPr>
        <p:txBody>
          <a:bodyPr/>
          <a:lstStyle/>
          <a:p>
            <a:r>
              <a:rPr lang="en-US" dirty="0"/>
              <a:t>September 2025 Chapter Meeting</a:t>
            </a:r>
          </a:p>
        </p:txBody>
      </p:sp>
      <p:sp>
        <p:nvSpPr>
          <p:cNvPr id="3" name="Text Placeholder 2">
            <a:extLst>
              <a:ext uri="{FF2B5EF4-FFF2-40B4-BE49-F238E27FC236}">
                <a16:creationId xmlns:a16="http://schemas.microsoft.com/office/drawing/2014/main" id="{C2D75417-8C3F-7CB1-838C-EA53CBB7E58A}"/>
              </a:ext>
            </a:extLst>
          </p:cNvPr>
          <p:cNvSpPr>
            <a:spLocks noGrp="1"/>
          </p:cNvSpPr>
          <p:nvPr>
            <p:ph type="body" idx="1"/>
          </p:nvPr>
        </p:nvSpPr>
        <p:spPr>
          <a:xfrm>
            <a:off x="838201" y="1391723"/>
            <a:ext cx="8272748" cy="4604592"/>
          </a:xfrm>
        </p:spPr>
        <p:txBody>
          <a:bodyPr/>
          <a:lstStyle/>
          <a:p>
            <a:pPr>
              <a:lnSpc>
                <a:spcPct val="100000"/>
              </a:lnSpc>
              <a:spcBef>
                <a:spcPts val="600"/>
              </a:spcBef>
            </a:pPr>
            <a:r>
              <a:rPr lang="en-US" sz="2200" b="1" dirty="0">
                <a:latin typeface="+mn-lt"/>
              </a:rPr>
              <a:t>Date: </a:t>
            </a:r>
            <a:r>
              <a:rPr lang="en-US" sz="2200" dirty="0">
                <a:latin typeface="+mn-lt"/>
              </a:rPr>
              <a:t>Monday, September 15</a:t>
            </a:r>
          </a:p>
          <a:p>
            <a:pPr>
              <a:lnSpc>
                <a:spcPct val="100000"/>
              </a:lnSpc>
              <a:spcBef>
                <a:spcPts val="600"/>
              </a:spcBef>
            </a:pPr>
            <a:r>
              <a:rPr lang="en-US" sz="2200" dirty="0">
                <a:latin typeface="+mn-lt"/>
              </a:rPr>
              <a:t>Time: 5:30 PM – 7:30 PM CDT</a:t>
            </a:r>
          </a:p>
          <a:p>
            <a:pPr marL="231775" indent="-3175">
              <a:lnSpc>
                <a:spcPct val="100000"/>
              </a:lnSpc>
              <a:spcBef>
                <a:spcPts val="1200"/>
              </a:spcBef>
            </a:pPr>
            <a:r>
              <a:rPr lang="en-US" sz="2200" dirty="0">
                <a:latin typeface="+mn-lt"/>
              </a:rPr>
              <a:t>Topic: </a:t>
            </a:r>
            <a:r>
              <a:rPr lang="en-US" sz="2200" b="0" i="0" dirty="0">
                <a:solidFill>
                  <a:srgbClr val="3C4043"/>
                </a:solidFill>
                <a:effectLst/>
                <a:latin typeface="+mn-lt"/>
              </a:rPr>
              <a:t>Surviving A Security Firestorm, Being Prepared for Your Next Incident</a:t>
            </a:r>
          </a:p>
          <a:p>
            <a:pPr marL="231775" indent="-3175">
              <a:lnSpc>
                <a:spcPct val="100000"/>
              </a:lnSpc>
              <a:spcBef>
                <a:spcPts val="1200"/>
              </a:spcBef>
            </a:pPr>
            <a:br>
              <a:rPr lang="en-US" sz="2200" dirty="0">
                <a:latin typeface="+mn-lt"/>
              </a:rPr>
            </a:br>
            <a:r>
              <a:rPr lang="en-US" sz="1800" b="0" i="0" dirty="0">
                <a:solidFill>
                  <a:srgbClr val="3C4043"/>
                </a:solidFill>
                <a:effectLst/>
                <a:latin typeface="+mn-lt"/>
              </a:rPr>
              <a:t>Event registration information will be sent by email and posted on our website and LinkedIn group. </a:t>
            </a:r>
          </a:p>
          <a:p>
            <a:pPr marL="231775" indent="-3175">
              <a:lnSpc>
                <a:spcPct val="100000"/>
              </a:lnSpc>
              <a:spcBef>
                <a:spcPts val="1200"/>
              </a:spcBef>
            </a:pPr>
            <a:endParaRPr lang="en-US" sz="1800" dirty="0">
              <a:solidFill>
                <a:srgbClr val="3C4043"/>
              </a:solidFill>
              <a:latin typeface="+mn-lt"/>
            </a:endParaRPr>
          </a:p>
        </p:txBody>
      </p:sp>
      <p:sp>
        <p:nvSpPr>
          <p:cNvPr id="4" name="Slide Number Placeholder 3">
            <a:extLst>
              <a:ext uri="{FF2B5EF4-FFF2-40B4-BE49-F238E27FC236}">
                <a16:creationId xmlns:a16="http://schemas.microsoft.com/office/drawing/2014/main" id="{0E85B3DD-3669-D3B3-31F6-FD6AD33994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8" name="Rectangle: Rounded Corners 7">
            <a:extLst>
              <a:ext uri="{FF2B5EF4-FFF2-40B4-BE49-F238E27FC236}">
                <a16:creationId xmlns:a16="http://schemas.microsoft.com/office/drawing/2014/main" id="{05A75314-FFD4-2EFA-E3D8-21C5BE4F7754}"/>
              </a:ext>
            </a:extLst>
          </p:cNvPr>
          <p:cNvSpPr/>
          <p:nvPr/>
        </p:nvSpPr>
        <p:spPr>
          <a:xfrm>
            <a:off x="9458873" y="420649"/>
            <a:ext cx="2336800" cy="147781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Mark </a:t>
            </a:r>
          </a:p>
          <a:p>
            <a:pPr algn="ctr"/>
            <a:r>
              <a:rPr lang="en-US" sz="2800" dirty="0"/>
              <a:t>Your </a:t>
            </a:r>
          </a:p>
          <a:p>
            <a:pPr algn="ctr"/>
            <a:r>
              <a:rPr lang="en-US" sz="2800" dirty="0"/>
              <a:t>Calendars!</a:t>
            </a:r>
            <a:endParaRPr lang="en-US" dirty="0"/>
          </a:p>
        </p:txBody>
      </p:sp>
    </p:spTree>
    <p:extLst>
      <p:ext uri="{BB962C8B-B14F-4D97-AF65-F5344CB8AC3E}">
        <p14:creationId xmlns:p14="http://schemas.microsoft.com/office/powerpoint/2010/main" val="703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1BC18-85CD-8B0E-53FB-A3584BA51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5A9183-3582-04C3-052F-052C2314E112}"/>
              </a:ext>
            </a:extLst>
          </p:cNvPr>
          <p:cNvSpPr>
            <a:spLocks noGrp="1"/>
          </p:cNvSpPr>
          <p:nvPr>
            <p:ph type="title"/>
          </p:nvPr>
        </p:nvSpPr>
        <p:spPr>
          <a:xfrm>
            <a:off x="646923" y="243288"/>
            <a:ext cx="10515600" cy="802663"/>
          </a:xfrm>
        </p:spPr>
        <p:txBody>
          <a:bodyPr/>
          <a:lstStyle/>
          <a:p>
            <a:r>
              <a:rPr lang="en-US" dirty="0"/>
              <a:t>Upcoming Cybersecurity Events</a:t>
            </a:r>
          </a:p>
        </p:txBody>
      </p:sp>
      <p:sp>
        <p:nvSpPr>
          <p:cNvPr id="3" name="Text Placeholder 2">
            <a:extLst>
              <a:ext uri="{FF2B5EF4-FFF2-40B4-BE49-F238E27FC236}">
                <a16:creationId xmlns:a16="http://schemas.microsoft.com/office/drawing/2014/main" id="{C6509954-4211-45A4-BC97-C28C416B18C2}"/>
              </a:ext>
            </a:extLst>
          </p:cNvPr>
          <p:cNvSpPr>
            <a:spLocks noGrp="1"/>
          </p:cNvSpPr>
          <p:nvPr>
            <p:ph type="body" idx="1"/>
          </p:nvPr>
        </p:nvSpPr>
        <p:spPr>
          <a:xfrm>
            <a:off x="3951745" y="3469385"/>
            <a:ext cx="3431731" cy="891989"/>
          </a:xfrm>
        </p:spPr>
        <p:txBody>
          <a:bodyPr/>
          <a:lstStyle/>
          <a:p>
            <a:pPr algn="l">
              <a:buNone/>
            </a:pPr>
            <a:r>
              <a:rPr lang="en-US" sz="1600" b="1" i="0" dirty="0">
                <a:solidFill>
                  <a:schemeClr val="tx1"/>
                </a:solidFill>
                <a:effectLst/>
                <a:latin typeface="+mj-lt"/>
              </a:rPr>
              <a:t>Omaha Cybersecurity Conference, </a:t>
            </a:r>
            <a:r>
              <a:rPr lang="en-US" sz="1600" b="0" i="0" dirty="0">
                <a:solidFill>
                  <a:schemeClr val="tx1"/>
                </a:solidFill>
                <a:effectLst/>
                <a:latin typeface="+mj-lt"/>
              </a:rPr>
              <a:t>Thursday, August 14, 2025, </a:t>
            </a:r>
            <a:r>
              <a:rPr lang="en-US" sz="1600" b="0" i="0" u="sng" dirty="0">
                <a:solidFill>
                  <a:schemeClr val="tx1"/>
                </a:solidFill>
                <a:effectLst/>
                <a:latin typeface="+mj-lt"/>
                <a:hlinkClick r:id="rId2">
                  <a:extLst>
                    <a:ext uri="{A12FA001-AC4F-418D-AE19-62706E023703}">
                      <ahyp:hlinkClr xmlns:ahyp="http://schemas.microsoft.com/office/drawing/2018/hyperlinkcolor" val="tx"/>
                    </a:ext>
                  </a:extLst>
                </a:hlinkClick>
              </a:rPr>
              <a:t>DoubleTree by Hilton Hotel Omaha Downtown</a:t>
            </a:r>
            <a:endParaRPr lang="en-US" sz="1600" b="0" i="0" u="sng" dirty="0">
              <a:solidFill>
                <a:schemeClr val="tx1"/>
              </a:solidFill>
              <a:effectLst/>
              <a:latin typeface="+mj-lt"/>
            </a:endParaRPr>
          </a:p>
          <a:p>
            <a:pPr algn="l">
              <a:buNone/>
            </a:pPr>
            <a:r>
              <a:rPr lang="en-US" sz="1400" b="0" i="0" dirty="0">
                <a:solidFill>
                  <a:schemeClr val="tx1"/>
                </a:solidFill>
                <a:effectLst/>
                <a:latin typeface="+mj-lt"/>
              </a:rPr>
              <a:t>Our chapter's promo code is </a:t>
            </a:r>
            <a:r>
              <a:rPr lang="en-US" sz="1400" b="1" i="0" dirty="0">
                <a:solidFill>
                  <a:schemeClr val="tx1"/>
                </a:solidFill>
                <a:effectLst/>
                <a:latin typeface="+mj-lt"/>
              </a:rPr>
              <a:t>ISC2OL</a:t>
            </a:r>
            <a:r>
              <a:rPr lang="en-US" sz="1400" b="0" i="0" dirty="0">
                <a:solidFill>
                  <a:schemeClr val="tx1"/>
                </a:solidFill>
                <a:effectLst/>
                <a:latin typeface="+mj-lt"/>
              </a:rPr>
              <a:t> and is valid for an unlimited number of free in-person passes that adhere to our registration guidelines.</a:t>
            </a:r>
          </a:p>
          <a:p>
            <a:pPr marL="231775" indent="-3175">
              <a:lnSpc>
                <a:spcPct val="100000"/>
              </a:lnSpc>
              <a:spcBef>
                <a:spcPts val="1200"/>
              </a:spcBef>
            </a:pPr>
            <a:endParaRPr lang="en-US" sz="1800" dirty="0">
              <a:solidFill>
                <a:srgbClr val="3C4043"/>
              </a:solidFill>
              <a:latin typeface="+mn-lt"/>
            </a:endParaRPr>
          </a:p>
        </p:txBody>
      </p:sp>
      <p:sp>
        <p:nvSpPr>
          <p:cNvPr id="4" name="Slide Number Placeholder 3">
            <a:extLst>
              <a:ext uri="{FF2B5EF4-FFF2-40B4-BE49-F238E27FC236}">
                <a16:creationId xmlns:a16="http://schemas.microsoft.com/office/drawing/2014/main" id="{89F1F8B2-D9B4-AA9B-F876-6C7EBA3CBB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8" name="Rectangle: Rounded Corners 7">
            <a:extLst>
              <a:ext uri="{FF2B5EF4-FFF2-40B4-BE49-F238E27FC236}">
                <a16:creationId xmlns:a16="http://schemas.microsoft.com/office/drawing/2014/main" id="{89983697-AB77-8311-4D9D-C865BA20E326}"/>
              </a:ext>
            </a:extLst>
          </p:cNvPr>
          <p:cNvSpPr/>
          <p:nvPr/>
        </p:nvSpPr>
        <p:spPr>
          <a:xfrm>
            <a:off x="9552889" y="319124"/>
            <a:ext cx="2336800" cy="147781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a:t>Mark </a:t>
            </a:r>
          </a:p>
          <a:p>
            <a:pPr algn="ctr"/>
            <a:r>
              <a:rPr lang="en-US" sz="2800" dirty="0"/>
              <a:t>Your </a:t>
            </a:r>
          </a:p>
          <a:p>
            <a:pPr algn="ctr"/>
            <a:r>
              <a:rPr lang="en-US" sz="2800" dirty="0"/>
              <a:t>Calendars!</a:t>
            </a:r>
            <a:endParaRPr lang="en-US" dirty="0"/>
          </a:p>
        </p:txBody>
      </p:sp>
      <p:pic>
        <p:nvPicPr>
          <p:cNvPr id="9" name="Picture 8">
            <a:extLst>
              <a:ext uri="{FF2B5EF4-FFF2-40B4-BE49-F238E27FC236}">
                <a16:creationId xmlns:a16="http://schemas.microsoft.com/office/drawing/2014/main" id="{E6825B35-1359-A0C6-24A3-F41D5C9D7EF1}"/>
              </a:ext>
            </a:extLst>
          </p:cNvPr>
          <p:cNvPicPr>
            <a:picLocks noChangeAspect="1"/>
          </p:cNvPicPr>
          <p:nvPr/>
        </p:nvPicPr>
        <p:blipFill>
          <a:blip r:embed="rId3"/>
          <a:stretch>
            <a:fillRect/>
          </a:stretch>
        </p:blipFill>
        <p:spPr>
          <a:xfrm>
            <a:off x="521902" y="3754838"/>
            <a:ext cx="3588074" cy="1169530"/>
          </a:xfrm>
          <a:prstGeom prst="rect">
            <a:avLst/>
          </a:prstGeom>
        </p:spPr>
      </p:pic>
      <p:sp>
        <p:nvSpPr>
          <p:cNvPr id="11" name="TextBox 10">
            <a:extLst>
              <a:ext uri="{FF2B5EF4-FFF2-40B4-BE49-F238E27FC236}">
                <a16:creationId xmlns:a16="http://schemas.microsoft.com/office/drawing/2014/main" id="{5F50C1FF-847F-AC8A-869F-B2BD7844B5F6}"/>
              </a:ext>
            </a:extLst>
          </p:cNvPr>
          <p:cNvSpPr txBox="1"/>
          <p:nvPr/>
        </p:nvSpPr>
        <p:spPr>
          <a:xfrm>
            <a:off x="406116" y="5773032"/>
            <a:ext cx="6097554" cy="307777"/>
          </a:xfrm>
          <a:prstGeom prst="rect">
            <a:avLst/>
          </a:prstGeom>
          <a:noFill/>
        </p:spPr>
        <p:txBody>
          <a:bodyPr wrap="square">
            <a:spAutoFit/>
          </a:bodyPr>
          <a:lstStyle/>
          <a:p>
            <a:r>
              <a:rPr lang="en-US" dirty="0">
                <a:hlinkClick r:id="rId4"/>
              </a:rPr>
              <a:t>https://futureconevents.com/events/omaha-ne-2025/</a:t>
            </a:r>
            <a:r>
              <a:rPr lang="en-US" dirty="0"/>
              <a:t> </a:t>
            </a:r>
          </a:p>
        </p:txBody>
      </p:sp>
      <p:pic>
        <p:nvPicPr>
          <p:cNvPr id="1026" name="Picture 2">
            <a:extLst>
              <a:ext uri="{FF2B5EF4-FFF2-40B4-BE49-F238E27FC236}">
                <a16:creationId xmlns:a16="http://schemas.microsoft.com/office/drawing/2014/main" id="{E9095CBC-FE26-C207-12B0-943AB337E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682" y="3754838"/>
            <a:ext cx="3914416" cy="20451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A54B386-593C-EC3B-0E46-7B008CE5AEC8}"/>
              </a:ext>
            </a:extLst>
          </p:cNvPr>
          <p:cNvSpPr txBox="1"/>
          <p:nvPr/>
        </p:nvSpPr>
        <p:spPr>
          <a:xfrm>
            <a:off x="7653046" y="5777135"/>
            <a:ext cx="4264090" cy="307777"/>
          </a:xfrm>
          <a:prstGeom prst="rect">
            <a:avLst/>
          </a:prstGeom>
          <a:noFill/>
        </p:spPr>
        <p:txBody>
          <a:bodyPr wrap="square">
            <a:spAutoFit/>
          </a:bodyPr>
          <a:lstStyle/>
          <a:p>
            <a:r>
              <a:rPr lang="en-US" dirty="0">
                <a:hlinkClick r:id="rId6"/>
              </a:rPr>
              <a:t>https://horizon3.ai/event/interface-omaha-2025/</a:t>
            </a:r>
            <a:r>
              <a:rPr lang="en-US" dirty="0"/>
              <a:t> </a:t>
            </a:r>
          </a:p>
        </p:txBody>
      </p:sp>
      <p:pic>
        <p:nvPicPr>
          <p:cNvPr id="19" name="Picture 18">
            <a:extLst>
              <a:ext uri="{FF2B5EF4-FFF2-40B4-BE49-F238E27FC236}">
                <a16:creationId xmlns:a16="http://schemas.microsoft.com/office/drawing/2014/main" id="{E53A05D4-36F9-D18A-B0EB-8A4E88A3142D}"/>
              </a:ext>
            </a:extLst>
          </p:cNvPr>
          <p:cNvPicPr>
            <a:picLocks noChangeAspect="1"/>
          </p:cNvPicPr>
          <p:nvPr/>
        </p:nvPicPr>
        <p:blipFill>
          <a:blip r:embed="rId7"/>
          <a:stretch>
            <a:fillRect/>
          </a:stretch>
        </p:blipFill>
        <p:spPr>
          <a:xfrm>
            <a:off x="646923" y="1311811"/>
            <a:ext cx="7567126" cy="1642574"/>
          </a:xfrm>
          <a:prstGeom prst="rect">
            <a:avLst/>
          </a:prstGeom>
        </p:spPr>
      </p:pic>
      <p:sp>
        <p:nvSpPr>
          <p:cNvPr id="21" name="TextBox 20">
            <a:extLst>
              <a:ext uri="{FF2B5EF4-FFF2-40B4-BE49-F238E27FC236}">
                <a16:creationId xmlns:a16="http://schemas.microsoft.com/office/drawing/2014/main" id="{1CE6AD10-F6D4-9861-5264-2A0C7EA17730}"/>
              </a:ext>
            </a:extLst>
          </p:cNvPr>
          <p:cNvSpPr txBox="1"/>
          <p:nvPr/>
        </p:nvSpPr>
        <p:spPr>
          <a:xfrm>
            <a:off x="587829" y="2947708"/>
            <a:ext cx="6097554" cy="523220"/>
          </a:xfrm>
          <a:prstGeom prst="rect">
            <a:avLst/>
          </a:prstGeom>
          <a:noFill/>
        </p:spPr>
        <p:txBody>
          <a:bodyPr wrap="square">
            <a:spAutoFit/>
          </a:bodyPr>
          <a:lstStyle/>
          <a:p>
            <a:r>
              <a:rPr lang="en-US" dirty="0">
                <a:hlinkClick r:id="rId8"/>
              </a:rPr>
              <a:t>https://web.cvent.com/event/00885cdc-a7ef-4682-81d1-77950c2f3d07/websitePage:e3e1427f-5c48-423a-a0e5-60dcec1c4363</a:t>
            </a:r>
            <a:r>
              <a:rPr lang="en-US" dirty="0"/>
              <a:t> </a:t>
            </a:r>
          </a:p>
        </p:txBody>
      </p:sp>
      <p:cxnSp>
        <p:nvCxnSpPr>
          <p:cNvPr id="23" name="Straight Connector 22">
            <a:extLst>
              <a:ext uri="{FF2B5EF4-FFF2-40B4-BE49-F238E27FC236}">
                <a16:creationId xmlns:a16="http://schemas.microsoft.com/office/drawing/2014/main" id="{82DA4781-FD8A-BB1A-729C-F449D7188824}"/>
              </a:ext>
            </a:extLst>
          </p:cNvPr>
          <p:cNvCxnSpPr>
            <a:cxnSpLocks/>
          </p:cNvCxnSpPr>
          <p:nvPr/>
        </p:nvCxnSpPr>
        <p:spPr>
          <a:xfrm flipV="1">
            <a:off x="521902" y="3469892"/>
            <a:ext cx="11148196" cy="768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D7D349-3E00-8FB6-F3F2-67A115E7678A}"/>
              </a:ext>
            </a:extLst>
          </p:cNvPr>
          <p:cNvCxnSpPr>
            <a:cxnSpLocks/>
          </p:cNvCxnSpPr>
          <p:nvPr/>
        </p:nvCxnSpPr>
        <p:spPr>
          <a:xfrm>
            <a:off x="7434794" y="3508328"/>
            <a:ext cx="0" cy="2649755"/>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41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2"/>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4000"/>
              <a:buFont typeface="Arial"/>
              <a:buNone/>
            </a:pPr>
            <a:r>
              <a:rPr lang="en-US" sz="4000"/>
              <a:t>ISC2 Omaha-Lincoln Chapter Marketing</a:t>
            </a:r>
            <a:endParaRPr/>
          </a:p>
        </p:txBody>
      </p:sp>
      <p:sp>
        <p:nvSpPr>
          <p:cNvPr id="272" name="Google Shape;272;p12"/>
          <p:cNvSpPr txBox="1">
            <a:spLocks noGrp="1"/>
          </p:cNvSpPr>
          <p:nvPr>
            <p:ph type="body" idx="1"/>
          </p:nvPr>
        </p:nvSpPr>
        <p:spPr>
          <a:xfrm>
            <a:off x="838200" y="1507750"/>
            <a:ext cx="10515600" cy="4156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400"/>
              <a:buNone/>
            </a:pPr>
            <a:r>
              <a:rPr lang="en-US" dirty="0"/>
              <a:t>Email: </a:t>
            </a:r>
            <a:r>
              <a:rPr lang="en-US" u="sng" dirty="0">
                <a:solidFill>
                  <a:schemeClr val="hlink"/>
                </a:solidFill>
                <a:hlinkClick r:id="rId3"/>
              </a:rPr>
              <a:t>isc2omahalincoln@gmail.com</a:t>
            </a:r>
            <a:r>
              <a:rPr lang="en-US" dirty="0"/>
              <a:t> </a:t>
            </a:r>
            <a:endParaRPr dirty="0"/>
          </a:p>
          <a:p>
            <a:pPr marL="0" lvl="0" indent="0" algn="l" rtl="0">
              <a:lnSpc>
                <a:spcPct val="90000"/>
              </a:lnSpc>
              <a:spcBef>
                <a:spcPts val="3000"/>
              </a:spcBef>
              <a:spcAft>
                <a:spcPts val="0"/>
              </a:spcAft>
              <a:buClr>
                <a:schemeClr val="dk1"/>
              </a:buClr>
              <a:buSzPts val="2400"/>
              <a:buNone/>
            </a:pPr>
            <a:r>
              <a:rPr lang="en-US" dirty="0"/>
              <a:t>Website: </a:t>
            </a:r>
            <a:r>
              <a:rPr lang="en-US" u="sng" dirty="0">
                <a:solidFill>
                  <a:schemeClr val="hlink"/>
                </a:solidFill>
                <a:hlinkClick r:id="rId4"/>
              </a:rPr>
              <a:t>https://isc2omaha.org/</a:t>
            </a:r>
            <a:r>
              <a:rPr lang="en-US" dirty="0"/>
              <a:t> </a:t>
            </a:r>
            <a:endParaRPr dirty="0"/>
          </a:p>
          <a:p>
            <a:pPr marL="0" lvl="0" indent="0" algn="l" rtl="0">
              <a:lnSpc>
                <a:spcPct val="90000"/>
              </a:lnSpc>
              <a:spcBef>
                <a:spcPts val="3000"/>
              </a:spcBef>
              <a:spcAft>
                <a:spcPts val="0"/>
              </a:spcAft>
              <a:buClr>
                <a:schemeClr val="dk1"/>
              </a:buClr>
              <a:buSzPts val="2400"/>
              <a:buNone/>
            </a:pPr>
            <a:r>
              <a:rPr lang="en-US" dirty="0"/>
              <a:t>LinkedIn: </a:t>
            </a:r>
            <a:r>
              <a:rPr lang="en-US" u="sng" dirty="0">
                <a:solidFill>
                  <a:schemeClr val="hlink"/>
                </a:solidFill>
                <a:hlinkClick r:id="rId5"/>
              </a:rPr>
              <a:t>https://www.linkedin.com/groups/4266535/</a:t>
            </a:r>
            <a:endParaRPr dirty="0"/>
          </a:p>
          <a:p>
            <a:pPr marL="0" lvl="0" indent="0" algn="l" rtl="0">
              <a:lnSpc>
                <a:spcPct val="90000"/>
              </a:lnSpc>
              <a:spcBef>
                <a:spcPts val="3000"/>
              </a:spcBef>
              <a:spcAft>
                <a:spcPts val="0"/>
              </a:spcAft>
              <a:buClr>
                <a:schemeClr val="dk1"/>
              </a:buClr>
              <a:buSzPts val="2400"/>
              <a:buNone/>
            </a:pPr>
            <a:r>
              <a:rPr lang="en-US" dirty="0"/>
              <a:t>Rebuilding the Chapter mailing list*</a:t>
            </a:r>
            <a:br>
              <a:rPr lang="en-US" dirty="0"/>
            </a:br>
            <a:r>
              <a:rPr lang="en-US" sz="1600" i="1" dirty="0"/>
              <a:t>   * We will not sell or give away the mailing list </a:t>
            </a:r>
            <a:endParaRPr dirty="0"/>
          </a:p>
          <a:p>
            <a:pPr marL="0" lvl="0" indent="0" algn="l" rtl="0">
              <a:lnSpc>
                <a:spcPct val="90000"/>
              </a:lnSpc>
              <a:spcBef>
                <a:spcPts val="3000"/>
              </a:spcBef>
              <a:spcAft>
                <a:spcPts val="0"/>
              </a:spcAft>
              <a:buClr>
                <a:schemeClr val="dk1"/>
              </a:buClr>
              <a:buSzPts val="2400"/>
              <a:buNone/>
            </a:pPr>
            <a:r>
              <a:rPr lang="en-US" b="1" dirty="0"/>
              <a:t>PLEASE HELP spread the word about the chapter!</a:t>
            </a:r>
            <a:endParaRPr b="1" dirty="0"/>
          </a:p>
        </p:txBody>
      </p:sp>
      <p:sp>
        <p:nvSpPr>
          <p:cNvPr id="273" name="Google Shape;273;p12"/>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274" name="Google Shape;274;p12"/>
          <p:cNvSpPr/>
          <p:nvPr/>
        </p:nvSpPr>
        <p:spPr>
          <a:xfrm>
            <a:off x="8325548" y="2877902"/>
            <a:ext cx="1524000" cy="551100"/>
          </a:xfrm>
          <a:prstGeom prst="lef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Best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fld id="{00000000-1234-1234-1234-123412341234}" type="slidenum">
              <a:rPr lang="en-US" sz="1400" b="0" i="0" u="none" strike="noStrike" cap="none">
                <a:solidFill>
                  <a:srgbClr val="FFFFFF"/>
                </a:solidFill>
                <a:latin typeface="Arial"/>
                <a:ea typeface="Arial"/>
                <a:cs typeface="Arial"/>
                <a:sym typeface="Arial"/>
              </a:rPr>
              <a:t>14</a:t>
            </a:fld>
            <a:endParaRPr sz="1400" b="0" i="0" u="none" strike="noStrike" cap="none">
              <a:solidFill>
                <a:srgbClr val="FFFFFF"/>
              </a:solidFill>
              <a:latin typeface="Arial"/>
              <a:ea typeface="Arial"/>
              <a:cs typeface="Arial"/>
              <a:sym typeface="Arial"/>
            </a:endParaRPr>
          </a:p>
        </p:txBody>
      </p:sp>
      <p:pic>
        <p:nvPicPr>
          <p:cNvPr id="232" name="Google Shape;232;p6"/>
          <p:cNvPicPr preferRelativeResize="0"/>
          <p:nvPr/>
        </p:nvPicPr>
        <p:blipFill rotWithShape="1">
          <a:blip r:embed="rId3">
            <a:alphaModFix/>
          </a:blip>
          <a:srcRect/>
          <a:stretch/>
        </p:blipFill>
        <p:spPr>
          <a:xfrm>
            <a:off x="470126" y="239491"/>
            <a:ext cx="11251748" cy="57164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042B39-28A8-B944-FBBB-FDAD109735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7" name="Picture 6">
            <a:extLst>
              <a:ext uri="{FF2B5EF4-FFF2-40B4-BE49-F238E27FC236}">
                <a16:creationId xmlns:a16="http://schemas.microsoft.com/office/drawing/2014/main" id="{D882375D-230B-8486-6D45-D0347EBD391E}"/>
              </a:ext>
            </a:extLst>
          </p:cNvPr>
          <p:cNvPicPr>
            <a:picLocks noChangeAspect="1"/>
          </p:cNvPicPr>
          <p:nvPr/>
        </p:nvPicPr>
        <p:blipFill>
          <a:blip r:embed="rId2"/>
          <a:stretch>
            <a:fillRect/>
          </a:stretch>
        </p:blipFill>
        <p:spPr>
          <a:xfrm>
            <a:off x="199202" y="203956"/>
            <a:ext cx="11793596" cy="5973009"/>
          </a:xfrm>
          <a:prstGeom prst="rect">
            <a:avLst/>
          </a:prstGeom>
        </p:spPr>
      </p:pic>
    </p:spTree>
    <p:extLst>
      <p:ext uri="{BB962C8B-B14F-4D97-AF65-F5344CB8AC3E}">
        <p14:creationId xmlns:p14="http://schemas.microsoft.com/office/powerpoint/2010/main" val="11952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08E4-2BAB-FB00-8E84-653732E770F8}"/>
              </a:ext>
            </a:extLst>
          </p:cNvPr>
          <p:cNvSpPr>
            <a:spLocks noGrp="1"/>
          </p:cNvSpPr>
          <p:nvPr>
            <p:ph type="title"/>
          </p:nvPr>
        </p:nvSpPr>
        <p:spPr>
          <a:xfrm>
            <a:off x="838200" y="365125"/>
            <a:ext cx="10515600" cy="1325563"/>
          </a:xfrm>
        </p:spPr>
        <p:txBody>
          <a:bodyPr anchor="ctr">
            <a:normAutofit fontScale="90000"/>
          </a:bodyPr>
          <a:lstStyle/>
          <a:p>
            <a:r>
              <a:rPr lang="en-US" dirty="0"/>
              <a:t>Chapter Regional Management Committees (CMRC)</a:t>
            </a:r>
            <a:br>
              <a:rPr lang="en-US" dirty="0"/>
            </a:br>
            <a:r>
              <a:rPr lang="en-US" dirty="0"/>
              <a:t>Chapters – Central/Midwest Sub-Region</a:t>
            </a:r>
          </a:p>
        </p:txBody>
      </p:sp>
      <p:sp>
        <p:nvSpPr>
          <p:cNvPr id="4" name="Slide Number Placeholder 3">
            <a:extLst>
              <a:ext uri="{FF2B5EF4-FFF2-40B4-BE49-F238E27FC236}">
                <a16:creationId xmlns:a16="http://schemas.microsoft.com/office/drawing/2014/main" id="{E209769C-F60A-CB2A-52B8-5E8F81F3B8A0}"/>
              </a:ext>
            </a:extLst>
          </p:cNvPr>
          <p:cNvSpPr>
            <a:spLocks noGrp="1"/>
          </p:cNvSpPr>
          <p:nvPr>
            <p:ph type="sldNum" sz="quarter" idx="12"/>
          </p:nvPr>
        </p:nvSpPr>
        <p:spPr>
          <a:xfrm>
            <a:off x="11571574" y="6369858"/>
            <a:ext cx="448198"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1DD3B9D9-239E-488F-8200-AC06AA684870}" type="slidenum">
              <a:rPr kumimoji="0" lang="en-US" sz="1400" b="0" i="0" u="none" strike="noStrike" kern="1200" cap="none" spc="0" normalizeH="0" baseline="0" noProof="0" smtClean="0">
                <a:ln>
                  <a:noFill/>
                </a:ln>
                <a:solidFill>
                  <a:srgbClr val="FFFFFF">
                    <a:alpha val="70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16</a:t>
            </a:fld>
            <a:endParaRPr kumimoji="0" lang="en-US" sz="1400" b="0" i="0" u="none" strike="noStrike" kern="1200" cap="none" spc="0" normalizeH="0" baseline="0" noProof="0">
              <a:ln>
                <a:noFill/>
              </a:ln>
              <a:solidFill>
                <a:srgbClr val="FFFFFF">
                  <a:alpha val="70000"/>
                </a:srgbClr>
              </a:solidFill>
              <a:effectLst/>
              <a:uLnTx/>
              <a:uFillTx/>
              <a:latin typeface="Arial"/>
              <a:ea typeface="+mn-ea"/>
              <a:cs typeface="+mn-cs"/>
            </a:endParaRPr>
          </a:p>
        </p:txBody>
      </p:sp>
      <p:sp>
        <p:nvSpPr>
          <p:cNvPr id="7" name="Footer Placeholder 4">
            <a:extLst>
              <a:ext uri="{FF2B5EF4-FFF2-40B4-BE49-F238E27FC236}">
                <a16:creationId xmlns:a16="http://schemas.microsoft.com/office/drawing/2014/main" id="{8CA09B88-CF45-D5A0-2989-72DE6200DD43}"/>
              </a:ext>
            </a:extLst>
          </p:cNvPr>
          <p:cNvSpPr>
            <a:spLocks noGrp="1"/>
          </p:cNvSpPr>
          <p:nvPr>
            <p:ph type="ftr" sz="quarter" idx="3"/>
          </p:nvPr>
        </p:nvSpPr>
        <p:spPr>
          <a:xfrm>
            <a:off x="1691640" y="6369858"/>
            <a:ext cx="9612432" cy="36512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alpha val="70000"/>
                  </a:srgbClr>
                </a:solidFill>
                <a:effectLst/>
                <a:uLnTx/>
                <a:uFillTx/>
                <a:latin typeface="Arial"/>
                <a:ea typeface="+mn-ea"/>
                <a:cs typeface="+mn-cs"/>
              </a:rPr>
              <a:t>Footnotes and Sources DELETE IF NOT NEEDED</a:t>
            </a:r>
          </a:p>
        </p:txBody>
      </p:sp>
      <p:graphicFrame>
        <p:nvGraphicFramePr>
          <p:cNvPr id="8" name="Content Placeholder 2">
            <a:extLst>
              <a:ext uri="{FF2B5EF4-FFF2-40B4-BE49-F238E27FC236}">
                <a16:creationId xmlns:a16="http://schemas.microsoft.com/office/drawing/2014/main" id="{E4F1E199-3DE2-4123-6651-76E738F98591}"/>
              </a:ext>
            </a:extLst>
          </p:cNvPr>
          <p:cNvGraphicFramePr>
            <a:graphicFrameLocks noGrp="1"/>
          </p:cNvGraphicFramePr>
          <p:nvPr>
            <p:ph idx="1"/>
            <p:extLst>
              <p:ext uri="{D42A27DB-BD31-4B8C-83A1-F6EECF244321}">
                <p14:modId xmlns:p14="http://schemas.microsoft.com/office/powerpoint/2010/main" val="1415560223"/>
              </p:ext>
            </p:extLst>
          </p:nvPr>
        </p:nvGraphicFramePr>
        <p:xfrm>
          <a:off x="838200" y="1461731"/>
          <a:ext cx="10515600" cy="4156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913B61-AAAD-1D7A-81B0-D94A9F70286C}"/>
              </a:ext>
            </a:extLst>
          </p:cNvPr>
          <p:cNvPicPr>
            <a:picLocks noChangeAspect="1"/>
          </p:cNvPicPr>
          <p:nvPr/>
        </p:nvPicPr>
        <p:blipFill>
          <a:blip r:embed="rId8"/>
          <a:stretch>
            <a:fillRect/>
          </a:stretch>
        </p:blipFill>
        <p:spPr>
          <a:xfrm>
            <a:off x="2415364" y="5489576"/>
            <a:ext cx="7361272" cy="755810"/>
          </a:xfrm>
          <a:prstGeom prst="rect">
            <a:avLst/>
          </a:prstGeom>
        </p:spPr>
      </p:pic>
    </p:spTree>
    <p:extLst>
      <p:ext uri="{BB962C8B-B14F-4D97-AF65-F5344CB8AC3E}">
        <p14:creationId xmlns:p14="http://schemas.microsoft.com/office/powerpoint/2010/main" val="331365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32e75c82cfb_0_20"/>
          <p:cNvSpPr txBox="1">
            <a:spLocks noGrp="1"/>
          </p:cNvSpPr>
          <p:nvPr>
            <p:ph type="sldNum" idx="12"/>
          </p:nvPr>
        </p:nvSpPr>
        <p:spPr>
          <a:xfrm>
            <a:off x="11571574" y="6369858"/>
            <a:ext cx="448200" cy="365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34" name="Google Shape;334;g32e75c82cfb_0_20"/>
          <p:cNvSpPr txBox="1"/>
          <p:nvPr/>
        </p:nvSpPr>
        <p:spPr>
          <a:xfrm>
            <a:off x="533350" y="5242800"/>
            <a:ext cx="4690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hlinkClick r:id="rId3"/>
              </a:rPr>
              <a:t>https://www.brighttalk.com/resource/core/478885/121724-q4-2024-inside-isc2-links-to-resources_1018129.pdf</a:t>
            </a:r>
            <a:r>
              <a:rPr lang="en-US" dirty="0"/>
              <a:t> </a:t>
            </a:r>
            <a:r>
              <a:rPr lang="en-US" sz="14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sz="1400" dirty="0">
              <a:solidFill>
                <a:schemeClr val="dk1"/>
              </a:solidFill>
              <a:latin typeface="Arial"/>
              <a:ea typeface="Arial"/>
              <a:cs typeface="Arial"/>
              <a:sym typeface="Arial"/>
            </a:endParaRPr>
          </a:p>
        </p:txBody>
      </p:sp>
      <p:pic>
        <p:nvPicPr>
          <p:cNvPr id="335" name="Google Shape;335;g32e75c82cfb_0_20"/>
          <p:cNvPicPr preferRelativeResize="0"/>
          <p:nvPr/>
        </p:nvPicPr>
        <p:blipFill>
          <a:blip r:embed="rId5">
            <a:alphaModFix/>
          </a:blip>
          <a:stretch>
            <a:fillRect/>
          </a:stretch>
        </p:blipFill>
        <p:spPr>
          <a:xfrm>
            <a:off x="5981699" y="156788"/>
            <a:ext cx="5085000" cy="6544426"/>
          </a:xfrm>
          <a:prstGeom prst="rect">
            <a:avLst/>
          </a:prstGeom>
          <a:noFill/>
          <a:ln>
            <a:noFill/>
          </a:ln>
        </p:spPr>
      </p:pic>
      <p:sp>
        <p:nvSpPr>
          <p:cNvPr id="336" name="Google Shape;336;g32e75c82cfb_0_20"/>
          <p:cNvSpPr txBox="1"/>
          <p:nvPr/>
        </p:nvSpPr>
        <p:spPr>
          <a:xfrm>
            <a:off x="533354" y="3692750"/>
            <a:ext cx="2645700" cy="5355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1600" dirty="0"/>
              <a:t>ISC2 Membership</a:t>
            </a:r>
            <a:br>
              <a:rPr lang="en-US" sz="1600" dirty="0"/>
            </a:br>
            <a:r>
              <a:rPr lang="en-US" sz="1600" u="sng" dirty="0">
                <a:solidFill>
                  <a:schemeClr val="hlink"/>
                </a:solidFill>
                <a:hlinkClick r:id="rId6"/>
              </a:rPr>
              <a:t> Page Link</a:t>
            </a:r>
            <a:endParaRPr sz="1600" dirty="0">
              <a:solidFill>
                <a:schemeClr val="dk1"/>
              </a:solidFill>
              <a:latin typeface="Arial"/>
              <a:ea typeface="Arial"/>
              <a:cs typeface="Arial"/>
              <a:sym typeface="Arial"/>
            </a:endParaRPr>
          </a:p>
        </p:txBody>
      </p:sp>
      <p:sp>
        <p:nvSpPr>
          <p:cNvPr id="337" name="Google Shape;337;g32e75c82cfb_0_20"/>
          <p:cNvSpPr txBox="1"/>
          <p:nvPr/>
        </p:nvSpPr>
        <p:spPr>
          <a:xfrm>
            <a:off x="533338" y="43646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6"/>
              </a:rPr>
              <a:t>https://www.isc2.org/professional-development/webinars/membership</a:t>
            </a:r>
            <a:r>
              <a:rPr lang="en-US"/>
              <a:t> </a:t>
            </a:r>
            <a:endParaRPr/>
          </a:p>
        </p:txBody>
      </p:sp>
      <p:pic>
        <p:nvPicPr>
          <p:cNvPr id="338" name="Google Shape;338;g32e75c82cfb_0_20"/>
          <p:cNvPicPr preferRelativeResize="0"/>
          <p:nvPr/>
        </p:nvPicPr>
        <p:blipFill>
          <a:blip r:embed="rId7">
            <a:alphaModFix/>
          </a:blip>
          <a:stretch>
            <a:fillRect/>
          </a:stretch>
        </p:blipFill>
        <p:spPr>
          <a:xfrm>
            <a:off x="312825" y="168450"/>
            <a:ext cx="3599169" cy="3387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34D04E-51EF-2986-E77F-8E4E142D92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6" name="Picture 5">
            <a:hlinkClick r:id="rId2"/>
            <a:extLst>
              <a:ext uri="{FF2B5EF4-FFF2-40B4-BE49-F238E27FC236}">
                <a16:creationId xmlns:a16="http://schemas.microsoft.com/office/drawing/2014/main" id="{D8C9EE7A-E4F7-DD45-9E31-1728F2A19375}"/>
              </a:ext>
            </a:extLst>
          </p:cNvPr>
          <p:cNvPicPr>
            <a:picLocks noChangeAspect="1"/>
          </p:cNvPicPr>
          <p:nvPr/>
        </p:nvPicPr>
        <p:blipFill>
          <a:blip r:embed="rId3"/>
          <a:stretch>
            <a:fillRect/>
          </a:stretch>
        </p:blipFill>
        <p:spPr>
          <a:xfrm>
            <a:off x="0" y="55660"/>
            <a:ext cx="12192000" cy="6239056"/>
          </a:xfrm>
          <a:prstGeom prst="rect">
            <a:avLst/>
          </a:prstGeom>
        </p:spPr>
      </p:pic>
    </p:spTree>
    <p:extLst>
      <p:ext uri="{BB962C8B-B14F-4D97-AF65-F5344CB8AC3E}">
        <p14:creationId xmlns:p14="http://schemas.microsoft.com/office/powerpoint/2010/main" val="168942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253" name="Google Shape;253;p9"/>
          <p:cNvPicPr preferRelativeResize="0"/>
          <p:nvPr/>
        </p:nvPicPr>
        <p:blipFill rotWithShape="1">
          <a:blip r:embed="rId3">
            <a:alphaModFix/>
          </a:blip>
          <a:srcRect/>
          <a:stretch/>
        </p:blipFill>
        <p:spPr>
          <a:xfrm>
            <a:off x="558105" y="364510"/>
            <a:ext cx="11461668" cy="5384440"/>
          </a:xfrm>
          <a:prstGeom prst="rect">
            <a:avLst/>
          </a:prstGeom>
          <a:noFill/>
          <a:ln>
            <a:noFill/>
          </a:ln>
        </p:spPr>
      </p:pic>
      <p:sp>
        <p:nvSpPr>
          <p:cNvPr id="254" name="Google Shape;254;p9"/>
          <p:cNvSpPr txBox="1"/>
          <p:nvPr/>
        </p:nvSpPr>
        <p:spPr>
          <a:xfrm>
            <a:off x="704825" y="15445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hlink"/>
                </a:solidFill>
                <a:hlinkClick r:id="rId4"/>
              </a:rPr>
              <a:t>https://www.isc2.org/ethics</a:t>
            </a:r>
            <a:r>
              <a:rPr lang="en-US" sz="1800"/>
              <a:t> </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
          <p:cNvSpPr/>
          <p:nvPr/>
        </p:nvSpPr>
        <p:spPr>
          <a:xfrm>
            <a:off x="506899" y="294641"/>
            <a:ext cx="10737750" cy="1927842"/>
          </a:xfrm>
          <a:prstGeom prst="rect">
            <a:avLst/>
          </a:prstGeom>
          <a:noFill/>
          <a:ln>
            <a:noFill/>
          </a:ln>
        </p:spPr>
        <p:txBody>
          <a:bodyPr spcFirstLastPara="1" wrap="square" lIns="91425" tIns="45700" rIns="91425" bIns="45700" anchor="b" anchorCtr="0">
            <a:normAutofit/>
          </a:bodyPr>
          <a:lstStyle/>
          <a:p>
            <a:pPr marL="0" marR="0" lvl="0" indent="0" algn="ctr" rtl="0">
              <a:spcBef>
                <a:spcPts val="0"/>
              </a:spcBef>
              <a:spcAft>
                <a:spcPts val="0"/>
              </a:spcAft>
              <a:buClr>
                <a:schemeClr val="dk1"/>
              </a:buClr>
              <a:buSzPts val="6000"/>
              <a:buFont typeface="Arial"/>
              <a:buNone/>
            </a:pPr>
            <a:r>
              <a:rPr lang="en-US" sz="6000" b="0" i="0" u="none" strike="noStrike" cap="none" dirty="0">
                <a:solidFill>
                  <a:schemeClr val="dk1"/>
                </a:solidFill>
                <a:latin typeface="Arial"/>
                <a:ea typeface="Arial"/>
                <a:cs typeface="Arial"/>
                <a:sym typeface="Arial"/>
              </a:rPr>
              <a:t>NETWORKING!</a:t>
            </a:r>
            <a:endParaRPr dirty="0"/>
          </a:p>
          <a:p>
            <a:pPr marL="0" marR="0" lvl="0" indent="0" algn="ctr" rtl="0">
              <a:lnSpc>
                <a:spcPct val="90000"/>
              </a:lnSpc>
              <a:spcBef>
                <a:spcPts val="1200"/>
              </a:spcBef>
              <a:spcAft>
                <a:spcPts val="0"/>
              </a:spcAft>
              <a:buClr>
                <a:schemeClr val="dk1"/>
              </a:buClr>
              <a:buSzPts val="4000"/>
              <a:buFont typeface="Arial"/>
              <a:buNone/>
            </a:pPr>
            <a:r>
              <a:rPr lang="en-US" sz="4000" b="0" i="0" u="none" strike="noStrike" cap="none" dirty="0">
                <a:solidFill>
                  <a:schemeClr val="dk1"/>
                </a:solidFill>
                <a:latin typeface="Arial"/>
                <a:ea typeface="Arial"/>
                <a:cs typeface="Arial"/>
                <a:sym typeface="Arial"/>
              </a:rPr>
              <a:t>Mon, July 21, 5:30 – 6:05 PM CST</a:t>
            </a:r>
            <a:endParaRPr sz="4000" b="0" i="0" u="none" strike="noStrike" cap="none" dirty="0">
              <a:solidFill>
                <a:schemeClr val="dk1"/>
              </a:solidFill>
              <a:latin typeface="Arial"/>
              <a:ea typeface="Arial"/>
              <a:cs typeface="Arial"/>
              <a:sym typeface="Arial"/>
            </a:endParaRPr>
          </a:p>
        </p:txBody>
      </p:sp>
      <p:sp>
        <p:nvSpPr>
          <p:cNvPr id="183" name="Google Shape;183;p2" descr="May be an image of chow mein"/>
          <p:cNvSpPr/>
          <p:nvPr/>
        </p:nvSpPr>
        <p:spPr>
          <a:xfrm>
            <a:off x="2514600" y="0"/>
            <a:ext cx="4114800" cy="514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184" name="Google Shape;184;p2"/>
          <p:cNvPicPr preferRelativeResize="0"/>
          <p:nvPr/>
        </p:nvPicPr>
        <p:blipFill rotWithShape="1">
          <a:blip r:embed="rId3">
            <a:alphaModFix/>
          </a:blip>
          <a:srcRect/>
          <a:stretch/>
        </p:blipFill>
        <p:spPr>
          <a:xfrm>
            <a:off x="3570513" y="4443305"/>
            <a:ext cx="5050974" cy="1652159"/>
          </a:xfrm>
          <a:prstGeom prst="rect">
            <a:avLst/>
          </a:prstGeom>
          <a:noFill/>
          <a:ln>
            <a:noFill/>
          </a:ln>
        </p:spPr>
      </p:pic>
      <p:sp>
        <p:nvSpPr>
          <p:cNvPr id="185" name="Google Shape;185;p2"/>
          <p:cNvSpPr txBox="1"/>
          <p:nvPr/>
        </p:nvSpPr>
        <p:spPr>
          <a:xfrm>
            <a:off x="1950518" y="2571750"/>
            <a:ext cx="6451500" cy="1477500"/>
          </a:xfrm>
          <a:prstGeom prst="rect">
            <a:avLst/>
          </a:prstGeom>
          <a:noFill/>
          <a:ln>
            <a:noFill/>
          </a:ln>
        </p:spPr>
        <p:txBody>
          <a:bodyPr spcFirstLastPara="1" wrap="square" lIns="91425" tIns="45700" rIns="91425" bIns="45700" anchor="ctr" anchorCtr="0">
            <a:spAutoFit/>
          </a:bodyPr>
          <a:lstStyle/>
          <a:p>
            <a:pPr marL="342900" marR="0" lvl="0" indent="-342900" algn="l" rtl="0">
              <a:spcBef>
                <a:spcPts val="0"/>
              </a:spcBef>
              <a:spcAft>
                <a:spcPts val="0"/>
              </a:spcAft>
              <a:buClr>
                <a:schemeClr val="dk1"/>
              </a:buClr>
              <a:buSzPts val="1800"/>
              <a:buFont typeface="Arial"/>
              <a:buAutoNum type="arabicPeriod"/>
            </a:pPr>
            <a:r>
              <a:rPr lang="en-US" sz="1800" dirty="0">
                <a:solidFill>
                  <a:schemeClr val="dk1"/>
                </a:solidFill>
              </a:rPr>
              <a:t>Please</a:t>
            </a:r>
            <a:r>
              <a:rPr lang="en-US" sz="1800" b="0" i="0" u="none" strike="noStrike" cap="none" dirty="0">
                <a:solidFill>
                  <a:schemeClr val="dk1"/>
                </a:solidFill>
                <a:latin typeface="Arial"/>
                <a:ea typeface="Arial"/>
                <a:cs typeface="Arial"/>
                <a:sym typeface="Arial"/>
              </a:rPr>
              <a:t> signed in </a:t>
            </a:r>
            <a:endParaRPr dirty="0"/>
          </a:p>
          <a:p>
            <a:pPr marL="800100" marR="0" lvl="1" indent="-342900" algn="l" rtl="0">
              <a:spcBef>
                <a:spcPts val="0"/>
              </a:spcBef>
              <a:spcAft>
                <a:spcPts val="0"/>
              </a:spcAft>
              <a:buClr>
                <a:schemeClr val="dk1"/>
              </a:buClr>
              <a:buSzPts val="1800"/>
              <a:buFont typeface="Arial"/>
              <a:buAutoNum type="alphaLcParenR"/>
            </a:pPr>
            <a:r>
              <a:rPr lang="en-US" sz="1800" b="0" i="0" u="none" strike="noStrike" cap="none" dirty="0">
                <a:solidFill>
                  <a:schemeClr val="dk1"/>
                </a:solidFill>
                <a:latin typeface="Arial"/>
                <a:ea typeface="Arial"/>
                <a:cs typeface="Arial"/>
                <a:sym typeface="Arial"/>
              </a:rPr>
              <a:t>In-Person: Sign-in Sheet</a:t>
            </a:r>
            <a:endParaRPr dirty="0"/>
          </a:p>
          <a:p>
            <a:pPr marL="800100" marR="0" lvl="1" indent="-342900" algn="l" rtl="0">
              <a:spcBef>
                <a:spcPts val="0"/>
              </a:spcBef>
              <a:spcAft>
                <a:spcPts val="0"/>
              </a:spcAft>
              <a:buClr>
                <a:schemeClr val="dk1"/>
              </a:buClr>
              <a:buSzPts val="1800"/>
              <a:buFont typeface="Arial"/>
              <a:buAutoNum type="alphaLcParenR"/>
            </a:pPr>
            <a:r>
              <a:rPr lang="en-US" sz="1800" b="0" i="0" u="none" strike="noStrike" cap="none" dirty="0">
                <a:solidFill>
                  <a:schemeClr val="dk1"/>
                </a:solidFill>
                <a:latin typeface="Arial"/>
                <a:ea typeface="Arial"/>
                <a:cs typeface="Arial"/>
                <a:sym typeface="Arial"/>
              </a:rPr>
              <a:t>Virtual: Announce your entry and exit</a:t>
            </a:r>
            <a:endParaRPr dirty="0"/>
          </a:p>
          <a:p>
            <a:pPr marL="342900" marR="0" lvl="0" indent="-342900" algn="l" rtl="0">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You will receive an email confirming your attendance</a:t>
            </a:r>
            <a:endParaRPr dirty="0"/>
          </a:p>
          <a:p>
            <a:pPr marL="342900" marR="0" lvl="0" indent="-342900" algn="l" rtl="0">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You will need to self-report CPEs</a:t>
            </a:r>
            <a:endParaRPr dirty="0"/>
          </a:p>
        </p:txBody>
      </p:sp>
      <p:sp>
        <p:nvSpPr>
          <p:cNvPr id="2" name="TextBox 1">
            <a:extLst>
              <a:ext uri="{FF2B5EF4-FFF2-40B4-BE49-F238E27FC236}">
                <a16:creationId xmlns:a16="http://schemas.microsoft.com/office/drawing/2014/main" id="{FA5E64A0-2990-30EA-D5E7-1B3DC31D7493}"/>
              </a:ext>
            </a:extLst>
          </p:cNvPr>
          <p:cNvSpPr txBox="1"/>
          <p:nvPr/>
        </p:nvSpPr>
        <p:spPr>
          <a:xfrm>
            <a:off x="8732398" y="2707063"/>
            <a:ext cx="2760692" cy="338554"/>
          </a:xfrm>
          <a:prstGeom prst="rect">
            <a:avLst/>
          </a:prstGeom>
          <a:noFill/>
        </p:spPr>
        <p:txBody>
          <a:bodyPr wrap="none" rtlCol="0">
            <a:spAutoFit/>
          </a:bodyPr>
          <a:lstStyle/>
          <a:p>
            <a:r>
              <a:rPr lang="en-US" sz="1600" dirty="0"/>
              <a:t>Food provided by Proofpoint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9EA08C-FBFF-AB4A-9BAB-2D9CBF9AE9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7" name="Picture 6">
            <a:hlinkClick r:id="rId2"/>
            <a:extLst>
              <a:ext uri="{FF2B5EF4-FFF2-40B4-BE49-F238E27FC236}">
                <a16:creationId xmlns:a16="http://schemas.microsoft.com/office/drawing/2014/main" id="{CE025F90-33A2-AC66-75EB-051B4A214D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469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AD297-BDB6-E42A-9052-58BFA4AC05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3AA7C-F681-DB61-4EE0-298DA2A08D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3" name="Picture 2">
            <a:hlinkClick r:id="rId2"/>
            <a:extLst>
              <a:ext uri="{FF2B5EF4-FFF2-40B4-BE49-F238E27FC236}">
                <a16:creationId xmlns:a16="http://schemas.microsoft.com/office/drawing/2014/main" id="{C7674FFC-7559-9513-7AE3-68D39FE69CA0}"/>
              </a:ext>
            </a:extLst>
          </p:cNvPr>
          <p:cNvPicPr>
            <a:picLocks noChangeAspect="1"/>
          </p:cNvPicPr>
          <p:nvPr/>
        </p:nvPicPr>
        <p:blipFill>
          <a:blip r:embed="rId3"/>
          <a:stretch>
            <a:fillRect/>
          </a:stretch>
        </p:blipFill>
        <p:spPr>
          <a:xfrm>
            <a:off x="297393" y="235571"/>
            <a:ext cx="11498280" cy="5734850"/>
          </a:xfrm>
          <a:prstGeom prst="rect">
            <a:avLst/>
          </a:prstGeom>
        </p:spPr>
      </p:pic>
    </p:spTree>
    <p:extLst>
      <p:ext uri="{BB962C8B-B14F-4D97-AF65-F5344CB8AC3E}">
        <p14:creationId xmlns:p14="http://schemas.microsoft.com/office/powerpoint/2010/main" val="121530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838200" y="206478"/>
            <a:ext cx="10515600" cy="64599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3600"/>
              <a:buFont typeface="Arial"/>
              <a:buNone/>
            </a:pPr>
            <a:r>
              <a:rPr lang="en-US"/>
              <a:t>ISC2 Resources</a:t>
            </a:r>
            <a:endParaRPr/>
          </a:p>
        </p:txBody>
      </p:sp>
      <p:sp>
        <p:nvSpPr>
          <p:cNvPr id="287" name="Google Shape;287;p14"/>
          <p:cNvSpPr txBox="1">
            <a:spLocks noGrp="1"/>
          </p:cNvSpPr>
          <p:nvPr>
            <p:ph type="body" idx="1"/>
          </p:nvPr>
        </p:nvSpPr>
        <p:spPr>
          <a:xfrm>
            <a:off x="776654" y="914402"/>
            <a:ext cx="6855069" cy="4399084"/>
          </a:xfrm>
          <a:prstGeom prst="rect">
            <a:avLst/>
          </a:prstGeom>
          <a:noFill/>
          <a:ln>
            <a:noFill/>
          </a:ln>
        </p:spPr>
        <p:txBody>
          <a:bodyPr spcFirstLastPara="1" wrap="square" lIns="0" tIns="45700" rIns="0" bIns="45700" anchor="t" anchorCtr="0">
            <a:noAutofit/>
          </a:bodyPr>
          <a:lstStyle/>
          <a:p>
            <a:pPr marL="571500" marR="0" lvl="0" indent="-571500" algn="l" rtl="0">
              <a:lnSpc>
                <a:spcPct val="100000"/>
              </a:lnSpc>
              <a:spcBef>
                <a:spcPts val="0"/>
              </a:spcBef>
              <a:spcAft>
                <a:spcPts val="0"/>
              </a:spcAft>
              <a:buClr>
                <a:srgbClr val="1C1F2A"/>
              </a:buClr>
              <a:buSzPts val="2800"/>
              <a:buFont typeface="Arial"/>
              <a:buChar char="•"/>
            </a:pPr>
            <a:r>
              <a:rPr lang="en-US" sz="2800" b="0" i="0" u="none" strike="noStrike" cap="none">
                <a:solidFill>
                  <a:srgbClr val="1C1F2A"/>
                </a:solidFill>
              </a:rPr>
              <a:t>CISSP General Information</a:t>
            </a:r>
            <a:br>
              <a:rPr lang="en-US" sz="2800" b="0" i="0" u="none" strike="noStrike" cap="none">
                <a:solidFill>
                  <a:srgbClr val="1C1F2A"/>
                </a:solidFill>
              </a:rPr>
            </a:br>
            <a:r>
              <a:rPr lang="en-US" b="0" i="0" u="sng" strike="noStrike" cap="none">
                <a:solidFill>
                  <a:srgbClr val="1C1F2A"/>
                </a:solidFill>
                <a:hlinkClick r:id="rId3">
                  <a:extLst>
                    <a:ext uri="{A12FA001-AC4F-418D-AE19-62706E023703}">
                      <ahyp:hlinkClr xmlns:ahyp="http://schemas.microsoft.com/office/drawing/2018/hyperlinkcolor" val="tx"/>
                    </a:ext>
                  </a:extLst>
                </a:hlinkClick>
              </a:rPr>
              <a:t>https://www.isc2.org/certifications/cissp</a:t>
            </a:r>
            <a:r>
              <a:rPr lang="en-US"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CISSP Certification Exam Outline</a:t>
            </a:r>
            <a:br>
              <a:rPr lang="en-US" sz="2800" b="0" i="0" u="none" strike="noStrike" cap="none">
                <a:solidFill>
                  <a:srgbClr val="1C1F2A"/>
                </a:solidFill>
              </a:rPr>
            </a:br>
            <a:r>
              <a:rPr lang="en-US" sz="2400" b="0" i="0" u="sng" strike="noStrike" cap="none">
                <a:solidFill>
                  <a:srgbClr val="1C1F2A"/>
                </a:solidFill>
                <a:hlinkClick r:id="rId4">
                  <a:extLst>
                    <a:ext uri="{A12FA001-AC4F-418D-AE19-62706E023703}">
                      <ahyp:hlinkClr xmlns:ahyp="http://schemas.microsoft.com/office/drawing/2018/hyperlinkcolor" val="tx"/>
                    </a:ext>
                  </a:extLst>
                </a:hlinkClick>
              </a:rPr>
              <a:t>https://www.isc2.org/Certifications/cissp/Certification-Exam-Outline</a:t>
            </a:r>
            <a:endParaRPr sz="2400" b="0" i="0" u="none" strike="noStrike" cap="none">
              <a:solidFill>
                <a:srgbClr val="1C1F2A"/>
              </a:solidFill>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CISSP Experience Requirements</a:t>
            </a:r>
            <a:br>
              <a:rPr lang="en-US" sz="2800" b="0" i="0" u="none" strike="noStrike" cap="none">
                <a:solidFill>
                  <a:srgbClr val="1C1F2A"/>
                </a:solidFill>
              </a:rPr>
            </a:br>
            <a:r>
              <a:rPr lang="en-US" sz="2400" b="0" i="0" u="sng" strike="noStrike" cap="none">
                <a:solidFill>
                  <a:srgbClr val="1C1F2A"/>
                </a:solidFill>
                <a:hlinkClick r:id="rId5">
                  <a:extLst>
                    <a:ext uri="{A12FA001-AC4F-418D-AE19-62706E023703}">
                      <ahyp:hlinkClr xmlns:ahyp="http://schemas.microsoft.com/office/drawing/2018/hyperlinkcolor" val="tx"/>
                    </a:ext>
                  </a:extLst>
                </a:hlinkClick>
              </a:rPr>
              <a:t>https://www.isc2.org/Certifications/CISSP/experience-requirements</a:t>
            </a:r>
            <a:r>
              <a:rPr lang="en-US" sz="2400"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ISC2 CPE Credits &amp; Activities</a:t>
            </a:r>
            <a:br>
              <a:rPr lang="en-US" sz="2800" b="0" i="0" u="none" strike="noStrike" cap="none">
                <a:solidFill>
                  <a:srgbClr val="1C1F2A"/>
                </a:solidFill>
              </a:rPr>
            </a:br>
            <a:r>
              <a:rPr lang="en-US" sz="2000" b="0" i="0" u="sng" strike="noStrike" cap="none">
                <a:solidFill>
                  <a:srgbClr val="1C1F2A"/>
                </a:solidFill>
                <a:hlinkClick r:id="rId6">
                  <a:extLst>
                    <a:ext uri="{A12FA001-AC4F-418D-AE19-62706E023703}">
                      <ahyp:hlinkClr xmlns:ahyp="http://schemas.microsoft.com/office/drawing/2018/hyperlinkcolor" val="tx"/>
                    </a:ext>
                  </a:extLst>
                </a:hlinkClick>
              </a:rPr>
              <a:t>https://www.isc2.org/Insights/2024/05/Managing-Your-ISC2-CPE-Credits-and-Activities</a:t>
            </a:r>
            <a:r>
              <a:rPr lang="en-US" sz="2000"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ISC2 Certification References</a:t>
            </a:r>
            <a:br>
              <a:rPr lang="en-US" sz="2400" b="0" i="0" u="none" strike="noStrike" cap="none">
                <a:solidFill>
                  <a:srgbClr val="1C1F2A"/>
                </a:solidFill>
              </a:rPr>
            </a:br>
            <a:r>
              <a:rPr lang="en-US" sz="2000" b="0" i="0" u="sng" strike="noStrike" cap="none">
                <a:solidFill>
                  <a:srgbClr val="1C1F2A"/>
                </a:solidFill>
                <a:hlinkClick r:id="rId7">
                  <a:extLst>
                    <a:ext uri="{A12FA001-AC4F-418D-AE19-62706E023703}">
                      <ahyp:hlinkClr xmlns:ahyp="http://schemas.microsoft.com/office/drawing/2018/hyperlinkcolor" val="tx"/>
                    </a:ext>
                  </a:extLst>
                </a:hlinkClick>
              </a:rPr>
              <a:t>https://www.isc2.org/certifications/References</a:t>
            </a:r>
            <a:r>
              <a:rPr lang="en-US" sz="2000" b="0" i="0" u="none" strike="noStrike" cap="none">
                <a:solidFill>
                  <a:srgbClr val="1C1F2A"/>
                </a:solidFill>
              </a:rPr>
              <a:t> </a:t>
            </a:r>
            <a:endParaRPr sz="2400" b="0" i="0" u="none" strike="noStrike" cap="none">
              <a:solidFill>
                <a:srgbClr val="1C1F2A"/>
              </a:solidFill>
            </a:endParaRPr>
          </a:p>
          <a:p>
            <a:pPr marL="0" lvl="0" indent="0" algn="l" rtl="0">
              <a:lnSpc>
                <a:spcPct val="90000"/>
              </a:lnSpc>
              <a:spcBef>
                <a:spcPts val="2000"/>
              </a:spcBef>
              <a:spcAft>
                <a:spcPts val="0"/>
              </a:spcAft>
              <a:buClr>
                <a:schemeClr val="dk1"/>
              </a:buClr>
              <a:buSzPts val="2400"/>
              <a:buNone/>
            </a:pPr>
            <a:endParaRPr/>
          </a:p>
        </p:txBody>
      </p:sp>
      <p:sp>
        <p:nvSpPr>
          <p:cNvPr id="288" name="Google Shape;288;p14"/>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22</a:t>
            </a:fld>
            <a:endParaRPr/>
          </a:p>
        </p:txBody>
      </p:sp>
      <p:pic>
        <p:nvPicPr>
          <p:cNvPr id="289" name="Google Shape;289;p14"/>
          <p:cNvPicPr preferRelativeResize="0"/>
          <p:nvPr/>
        </p:nvPicPr>
        <p:blipFill rotWithShape="1">
          <a:blip r:embed="rId8">
            <a:alphaModFix/>
          </a:blip>
          <a:srcRect/>
          <a:stretch/>
        </p:blipFill>
        <p:spPr>
          <a:xfrm>
            <a:off x="8482003" y="206478"/>
            <a:ext cx="3537769" cy="35377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5"/>
          <p:cNvSpPr txBox="1">
            <a:spLocks noGrp="1"/>
          </p:cNvSpPr>
          <p:nvPr>
            <p:ph type="body" idx="1"/>
          </p:nvPr>
        </p:nvSpPr>
        <p:spPr>
          <a:xfrm>
            <a:off x="686177" y="962177"/>
            <a:ext cx="10819646" cy="9140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6600"/>
              <a:buNone/>
            </a:pPr>
            <a:r>
              <a:rPr lang="en-US"/>
              <a:t>Q&amp;A</a:t>
            </a:r>
            <a:endParaRPr/>
          </a:p>
        </p:txBody>
      </p:sp>
      <p:pic>
        <p:nvPicPr>
          <p:cNvPr id="368" name="Google Shape;368;p25"/>
          <p:cNvPicPr preferRelativeResize="0"/>
          <p:nvPr/>
        </p:nvPicPr>
        <p:blipFill rotWithShape="1">
          <a:blip r:embed="rId3">
            <a:alphaModFix/>
          </a:blip>
          <a:srcRect l="8000" r="8000"/>
          <a:stretch/>
        </p:blipFill>
        <p:spPr>
          <a:xfrm>
            <a:off x="3386137" y="2368550"/>
            <a:ext cx="5419725" cy="3613150"/>
          </a:xfrm>
          <a:prstGeom prst="roundRect">
            <a:avLst>
              <a:gd name="adj" fmla="val 8594"/>
            </a:avLst>
          </a:prstGeom>
          <a:solidFill>
            <a:srgbClr val="ECECEC"/>
          </a:solidFill>
          <a:ln>
            <a:noFill/>
          </a:ln>
          <a:effectLst>
            <a:reflection stA="38000" endPos="28000" dist="5000" dir="5400000" sy="-100000" algn="bl" rotWithShape="0"/>
          </a:effectLst>
        </p:spPr>
      </p:pic>
      <p:pic>
        <p:nvPicPr>
          <p:cNvPr id="369" name="Google Shape;369;p25" descr="Home | ISC2 LA Chapter"/>
          <p:cNvPicPr preferRelativeResize="0"/>
          <p:nvPr/>
        </p:nvPicPr>
        <p:blipFill rotWithShape="1">
          <a:blip r:embed="rId4">
            <a:alphaModFix amt="68000"/>
          </a:blip>
          <a:srcRect/>
          <a:stretch/>
        </p:blipFill>
        <p:spPr>
          <a:xfrm>
            <a:off x="4476749" y="2555875"/>
            <a:ext cx="3238500" cy="3238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6"/>
          <p:cNvSpPr txBox="1">
            <a:spLocks noGrp="1"/>
          </p:cNvSpPr>
          <p:nvPr>
            <p:ph type="body" idx="1"/>
          </p:nvPr>
        </p:nvSpPr>
        <p:spPr>
          <a:xfrm>
            <a:off x="686177" y="962177"/>
            <a:ext cx="10819646" cy="9140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6600"/>
              <a:buNone/>
            </a:pPr>
            <a:r>
              <a:rPr lang="en-US"/>
              <a:t>Networking!</a:t>
            </a:r>
            <a:endParaRPr/>
          </a:p>
        </p:txBody>
      </p:sp>
      <p:pic>
        <p:nvPicPr>
          <p:cNvPr id="375" name="Google Shape;375;p26"/>
          <p:cNvPicPr preferRelativeResize="0"/>
          <p:nvPr/>
        </p:nvPicPr>
        <p:blipFill rotWithShape="1">
          <a:blip r:embed="rId3">
            <a:alphaModFix/>
          </a:blip>
          <a:srcRect l="8000" r="8000"/>
          <a:stretch/>
        </p:blipFill>
        <p:spPr>
          <a:xfrm>
            <a:off x="3386137" y="2368550"/>
            <a:ext cx="5419725" cy="361315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7"/>
          <p:cNvSpPr txBox="1">
            <a:spLocks noGrp="1"/>
          </p:cNvSpPr>
          <p:nvPr>
            <p:ph type="body" idx="4294967295"/>
          </p:nvPr>
        </p:nvSpPr>
        <p:spPr>
          <a:xfrm>
            <a:off x="1781366" y="3099918"/>
            <a:ext cx="8629265" cy="553998"/>
          </a:xfrm>
          <a:prstGeom prst="rect">
            <a:avLst/>
          </a:prstGeom>
          <a:noFill/>
          <a:ln>
            <a:noFill/>
          </a:ln>
        </p:spPr>
        <p:txBody>
          <a:bodyPr spcFirstLastPara="1" wrap="square" lIns="0" tIns="45700" rIns="0" bIns="45700" anchor="t" anchorCtr="0">
            <a:noAutofit/>
          </a:bodyPr>
          <a:lstStyle/>
          <a:p>
            <a:pPr marL="0" lvl="0" indent="0" algn="ctr" rtl="0">
              <a:lnSpc>
                <a:spcPct val="90000"/>
              </a:lnSpc>
              <a:spcBef>
                <a:spcPts val="0"/>
              </a:spcBef>
              <a:spcAft>
                <a:spcPts val="0"/>
              </a:spcAft>
              <a:buClr>
                <a:schemeClr val="lt1"/>
              </a:buClr>
              <a:buSzPts val="4000"/>
              <a:buNone/>
            </a:pPr>
            <a:r>
              <a:rPr lang="en-US" sz="4000" b="1">
                <a:solidFill>
                  <a:schemeClr val="lt1"/>
                </a:solidFill>
              </a:rPr>
              <a:t>Thank you!</a:t>
            </a:r>
            <a:endParaRPr/>
          </a:p>
          <a:p>
            <a:pPr marL="0" lvl="0" indent="0" algn="ctr" rtl="0">
              <a:lnSpc>
                <a:spcPct val="90000"/>
              </a:lnSpc>
              <a:spcBef>
                <a:spcPts val="2000"/>
              </a:spcBef>
              <a:spcAft>
                <a:spcPts val="0"/>
              </a:spcAft>
              <a:buClr>
                <a:schemeClr val="lt1"/>
              </a:buClr>
              <a:buSzPts val="4000"/>
              <a:buNone/>
            </a:pPr>
            <a:r>
              <a:rPr lang="en-US" sz="4000" b="1">
                <a:solidFill>
                  <a:schemeClr val="lt1"/>
                </a:solidFill>
              </a:rPr>
              <a:t>Be Safe</a:t>
            </a:r>
            <a:endParaRPr/>
          </a:p>
        </p:txBody>
      </p:sp>
      <p:pic>
        <p:nvPicPr>
          <p:cNvPr id="381" name="Google Shape;381;p27"/>
          <p:cNvPicPr preferRelativeResize="0"/>
          <p:nvPr/>
        </p:nvPicPr>
        <p:blipFill rotWithShape="1">
          <a:blip r:embed="rId3">
            <a:alphaModFix/>
          </a:blip>
          <a:srcRect/>
          <a:stretch/>
        </p:blipFill>
        <p:spPr>
          <a:xfrm>
            <a:off x="3914956" y="1344900"/>
            <a:ext cx="4362087" cy="1521658"/>
          </a:xfrm>
          <a:prstGeom prst="rect">
            <a:avLst/>
          </a:prstGeom>
          <a:noFill/>
          <a:ln>
            <a:noFill/>
          </a:ln>
        </p:spPr>
      </p:pic>
      <p:sp>
        <p:nvSpPr>
          <p:cNvPr id="382" name="Google Shape;382;p27"/>
          <p:cNvSpPr txBox="1"/>
          <p:nvPr/>
        </p:nvSpPr>
        <p:spPr>
          <a:xfrm>
            <a:off x="1781366" y="4441275"/>
            <a:ext cx="8629265" cy="553998"/>
          </a:xfrm>
          <a:prstGeom prst="rect">
            <a:avLst/>
          </a:prstGeom>
          <a:noFill/>
          <a:ln>
            <a:noFill/>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dirty="0">
                <a:solidFill>
                  <a:schemeClr val="lt1"/>
                </a:solidFill>
                <a:latin typeface="Arial"/>
                <a:ea typeface="Arial"/>
                <a:cs typeface="Arial"/>
                <a:sym typeface="Arial"/>
              </a:rPr>
              <a:t>See you next time!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3600"/>
              <a:buFont typeface="Arial"/>
              <a:buNone/>
            </a:pPr>
            <a:r>
              <a:rPr lang="en-US" dirty="0"/>
              <a:t>July 21, 2025 Agenda</a:t>
            </a:r>
            <a:endParaRPr dirty="0"/>
          </a:p>
        </p:txBody>
      </p:sp>
      <p:grpSp>
        <p:nvGrpSpPr>
          <p:cNvPr id="191" name="Google Shape;191;p3"/>
          <p:cNvGrpSpPr/>
          <p:nvPr/>
        </p:nvGrpSpPr>
        <p:grpSpPr>
          <a:xfrm>
            <a:off x="785240" y="1589451"/>
            <a:ext cx="9511700" cy="4437921"/>
            <a:chOff x="937640" y="1951"/>
            <a:chExt cx="8640320" cy="4437921"/>
          </a:xfrm>
        </p:grpSpPr>
        <p:sp>
          <p:nvSpPr>
            <p:cNvPr id="192" name="Google Shape;192;p3"/>
            <p:cNvSpPr/>
            <p:nvPr/>
          </p:nvSpPr>
          <p:spPr>
            <a:xfrm rot="5400000">
              <a:off x="5871589" y="-2936316"/>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txBox="1"/>
            <p:nvPr/>
          </p:nvSpPr>
          <p:spPr>
            <a:xfrm>
              <a:off x="2847976" y="120626"/>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600" b="0" i="0" u="none" strike="noStrike" cap="none" dirty="0">
                  <a:solidFill>
                    <a:schemeClr val="dk1"/>
                  </a:solidFill>
                  <a:latin typeface="Arial"/>
                  <a:ea typeface="Arial"/>
                  <a:cs typeface="Arial"/>
                  <a:sym typeface="Arial"/>
                </a:rPr>
                <a:t>Network, Sign-in</a:t>
              </a:r>
              <a:endParaRPr sz="2600" dirty="0"/>
            </a:p>
          </p:txBody>
        </p:sp>
        <p:sp>
          <p:nvSpPr>
            <p:cNvPr id="194" name="Google Shape;194;p3"/>
            <p:cNvSpPr/>
            <p:nvPr/>
          </p:nvSpPr>
          <p:spPr>
            <a:xfrm>
              <a:off x="937640" y="1951"/>
              <a:ext cx="1910335" cy="853446"/>
            </a:xfrm>
            <a:prstGeom prst="roundRect">
              <a:avLst>
                <a:gd name="adj" fmla="val 16667"/>
              </a:avLst>
            </a:prstGeom>
            <a:solidFill>
              <a:srgbClr val="3D762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txBox="1"/>
            <p:nvPr/>
          </p:nvSpPr>
          <p:spPr>
            <a:xfrm>
              <a:off x="979302" y="43613"/>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5:30pm</a:t>
              </a:r>
              <a:endParaRPr dirty="0"/>
            </a:p>
          </p:txBody>
        </p:sp>
        <p:sp>
          <p:nvSpPr>
            <p:cNvPr id="196" name="Google Shape;196;p3"/>
            <p:cNvSpPr/>
            <p:nvPr/>
          </p:nvSpPr>
          <p:spPr>
            <a:xfrm rot="5400000">
              <a:off x="5871589" y="-2040198"/>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txBox="1"/>
            <p:nvPr/>
          </p:nvSpPr>
          <p:spPr>
            <a:xfrm>
              <a:off x="2847976" y="1016744"/>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600" b="0" i="0" u="none" strike="noStrike" cap="none" dirty="0">
                  <a:solidFill>
                    <a:schemeClr val="dk1"/>
                  </a:solidFill>
                  <a:latin typeface="Arial"/>
                  <a:ea typeface="Arial"/>
                  <a:cs typeface="Arial"/>
                  <a:sym typeface="Arial"/>
                </a:rPr>
                <a:t>Zoom Start</a:t>
              </a:r>
              <a:endParaRPr sz="2600" dirty="0"/>
            </a:p>
          </p:txBody>
        </p:sp>
        <p:sp>
          <p:nvSpPr>
            <p:cNvPr id="198" name="Google Shape;198;p3"/>
            <p:cNvSpPr/>
            <p:nvPr/>
          </p:nvSpPr>
          <p:spPr>
            <a:xfrm>
              <a:off x="937640" y="898070"/>
              <a:ext cx="1910335" cy="853446"/>
            </a:xfrm>
            <a:prstGeom prst="roundRect">
              <a:avLst>
                <a:gd name="adj" fmla="val 16667"/>
              </a:avLst>
            </a:prstGeom>
            <a:solidFill>
              <a:srgbClr val="4E8D4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txBox="1"/>
            <p:nvPr/>
          </p:nvSpPr>
          <p:spPr>
            <a:xfrm>
              <a:off x="979302" y="939732"/>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6:00pm</a:t>
              </a:r>
              <a:endParaRPr dirty="0"/>
            </a:p>
          </p:txBody>
        </p:sp>
        <p:sp>
          <p:nvSpPr>
            <p:cNvPr id="200" name="Google Shape;200;p3"/>
            <p:cNvSpPr/>
            <p:nvPr/>
          </p:nvSpPr>
          <p:spPr>
            <a:xfrm rot="5400000">
              <a:off x="5871589" y="-1144079"/>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txBox="1"/>
            <p:nvPr/>
          </p:nvSpPr>
          <p:spPr>
            <a:xfrm>
              <a:off x="2847976" y="1912863"/>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600" b="0" i="0" u="none" strike="noStrike" cap="none" dirty="0">
                  <a:solidFill>
                    <a:schemeClr val="dk1"/>
                  </a:solidFill>
                  <a:latin typeface="Arial"/>
                  <a:ea typeface="Arial"/>
                  <a:cs typeface="Arial"/>
                  <a:sym typeface="Arial"/>
                </a:rPr>
                <a:t>Chapter Business</a:t>
              </a:r>
              <a:endParaRPr sz="2600" dirty="0"/>
            </a:p>
          </p:txBody>
        </p:sp>
        <p:sp>
          <p:nvSpPr>
            <p:cNvPr id="202" name="Google Shape;202;p3"/>
            <p:cNvSpPr/>
            <p:nvPr/>
          </p:nvSpPr>
          <p:spPr>
            <a:xfrm>
              <a:off x="937640" y="1794189"/>
              <a:ext cx="1910335" cy="853446"/>
            </a:xfrm>
            <a:prstGeom prst="roundRect">
              <a:avLst>
                <a:gd name="adj" fmla="val 16667"/>
              </a:avLst>
            </a:prstGeom>
            <a:solidFill>
              <a:srgbClr val="62A15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txBox="1"/>
            <p:nvPr/>
          </p:nvSpPr>
          <p:spPr>
            <a:xfrm>
              <a:off x="979302" y="1835851"/>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6:05pm</a:t>
              </a:r>
              <a:endParaRPr dirty="0"/>
            </a:p>
          </p:txBody>
        </p:sp>
        <p:sp>
          <p:nvSpPr>
            <p:cNvPr id="204" name="Google Shape;204;p3"/>
            <p:cNvSpPr/>
            <p:nvPr/>
          </p:nvSpPr>
          <p:spPr>
            <a:xfrm rot="5400000">
              <a:off x="5871589" y="-247960"/>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txBox="1"/>
            <p:nvPr/>
          </p:nvSpPr>
          <p:spPr>
            <a:xfrm>
              <a:off x="2847976" y="2808982"/>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600" dirty="0">
                  <a:solidFill>
                    <a:schemeClr val="dk1"/>
                  </a:solidFill>
                </a:rPr>
                <a:t>Guest Speaker – James Naylon, Strategic Account Manager, Proofpoint</a:t>
              </a:r>
              <a:endParaRPr lang="en-US" sz="2600" dirty="0"/>
            </a:p>
          </p:txBody>
        </p:sp>
        <p:sp>
          <p:nvSpPr>
            <p:cNvPr id="206" name="Google Shape;206;p3"/>
            <p:cNvSpPr/>
            <p:nvPr/>
          </p:nvSpPr>
          <p:spPr>
            <a:xfrm>
              <a:off x="937640" y="2690307"/>
              <a:ext cx="1910335" cy="853446"/>
            </a:xfrm>
            <a:prstGeom prst="roundRect">
              <a:avLst>
                <a:gd name="adj" fmla="val 16667"/>
              </a:avLst>
            </a:prstGeom>
            <a:solidFill>
              <a:srgbClr val="80AA7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txBox="1"/>
            <p:nvPr/>
          </p:nvSpPr>
          <p:spPr>
            <a:xfrm>
              <a:off x="979302" y="2731969"/>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6:20pm</a:t>
              </a:r>
              <a:endParaRPr dirty="0"/>
            </a:p>
          </p:txBody>
        </p:sp>
        <p:sp>
          <p:nvSpPr>
            <p:cNvPr id="208" name="Google Shape;208;p3"/>
            <p:cNvSpPr/>
            <p:nvPr/>
          </p:nvSpPr>
          <p:spPr>
            <a:xfrm rot="5400000">
              <a:off x="5871589" y="648157"/>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txBox="1"/>
            <p:nvPr/>
          </p:nvSpPr>
          <p:spPr>
            <a:xfrm>
              <a:off x="2847976" y="3705100"/>
              <a:ext cx="6696655" cy="616099"/>
            </a:xfrm>
            <a:prstGeom prst="rect">
              <a:avLst/>
            </a:prstGeom>
            <a:noFill/>
            <a:ln>
              <a:noFill/>
            </a:ln>
          </p:spPr>
          <p:txBody>
            <a:bodyPr spcFirstLastPara="1" wrap="square" lIns="247650" tIns="123825" rIns="247650" bIns="123825" anchor="ctr" anchorCtr="0">
              <a:noAutofit/>
            </a:bodyPr>
            <a:lstStyle/>
            <a:p>
              <a:pPr marL="231775" marR="0" lvl="1" indent="-231775" algn="l" rtl="0">
                <a:lnSpc>
                  <a:spcPct val="90000"/>
                </a:lnSpc>
                <a:spcBef>
                  <a:spcPts val="0"/>
                </a:spcBef>
                <a:spcAft>
                  <a:spcPts val="0"/>
                </a:spcAft>
                <a:buClr>
                  <a:schemeClr val="dk1"/>
                </a:buClr>
                <a:buSzPts val="1800"/>
                <a:buFont typeface="Arial"/>
                <a:buChar char="•"/>
              </a:pPr>
              <a:r>
                <a:rPr lang="en-US" sz="2600" b="0" i="0" u="none" strike="noStrike" cap="none" dirty="0">
                  <a:solidFill>
                    <a:schemeClr val="dk1"/>
                  </a:solidFill>
                  <a:latin typeface="Arial"/>
                  <a:ea typeface="Arial"/>
                  <a:cs typeface="Arial"/>
                  <a:sym typeface="Arial"/>
                </a:rPr>
                <a:t>Wrap-up (informal networking)</a:t>
              </a:r>
              <a:endParaRPr sz="2600" dirty="0"/>
            </a:p>
          </p:txBody>
        </p:sp>
        <p:sp>
          <p:nvSpPr>
            <p:cNvPr id="210" name="Google Shape;210;p3"/>
            <p:cNvSpPr/>
            <p:nvPr/>
          </p:nvSpPr>
          <p:spPr>
            <a:xfrm>
              <a:off x="937640" y="3586426"/>
              <a:ext cx="1910335" cy="853446"/>
            </a:xfrm>
            <a:prstGeom prst="roundRect">
              <a:avLst>
                <a:gd name="adj" fmla="val 16667"/>
              </a:avLst>
            </a:prstGeom>
            <a:solidFill>
              <a:srgbClr val="9DB49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txBox="1"/>
            <p:nvPr/>
          </p:nvSpPr>
          <p:spPr>
            <a:xfrm>
              <a:off x="979302" y="3628088"/>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7:20pm</a:t>
              </a:r>
              <a:endParaRPr dirty="0"/>
            </a:p>
          </p:txBody>
        </p:sp>
      </p:grpSp>
      <p:pic>
        <p:nvPicPr>
          <p:cNvPr id="212" name="Google Shape;212;p3"/>
          <p:cNvPicPr preferRelativeResize="0"/>
          <p:nvPr/>
        </p:nvPicPr>
        <p:blipFill rotWithShape="1">
          <a:blip r:embed="rId3">
            <a:alphaModFix/>
          </a:blip>
          <a:srcRect/>
          <a:stretch/>
        </p:blipFill>
        <p:spPr>
          <a:xfrm>
            <a:off x="6378938" y="305550"/>
            <a:ext cx="4052506" cy="1325563"/>
          </a:xfrm>
          <a:prstGeom prst="rect">
            <a:avLst/>
          </a:prstGeom>
          <a:noFill/>
          <a:ln>
            <a:noFill/>
          </a:ln>
        </p:spPr>
      </p:pic>
      <p:sp>
        <p:nvSpPr>
          <p:cNvPr id="2" name="TextBox 1">
            <a:extLst>
              <a:ext uri="{FF2B5EF4-FFF2-40B4-BE49-F238E27FC236}">
                <a16:creationId xmlns:a16="http://schemas.microsoft.com/office/drawing/2014/main" id="{C224727F-3CB9-3BCD-16C8-457DD1BF9AB5}"/>
              </a:ext>
            </a:extLst>
          </p:cNvPr>
          <p:cNvSpPr txBox="1"/>
          <p:nvPr/>
        </p:nvSpPr>
        <p:spPr>
          <a:xfrm>
            <a:off x="10532180" y="1327841"/>
            <a:ext cx="1350050" cy="523220"/>
          </a:xfrm>
          <a:prstGeom prst="rect">
            <a:avLst/>
          </a:prstGeom>
          <a:noFill/>
        </p:spPr>
        <p:txBody>
          <a:bodyPr wrap="none" rtlCol="0">
            <a:spAutoFit/>
          </a:bodyPr>
          <a:lstStyle/>
          <a:p>
            <a:r>
              <a:rPr lang="en-US" dirty="0"/>
              <a:t>* Approx times</a:t>
            </a:r>
            <a:br>
              <a:rPr lang="en-US" dirty="0"/>
            </a:br>
            <a:r>
              <a:rPr lang="en-US" dirty="0"/>
              <a:t>All Times CDT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
          <p:cNvSpPr txBox="1">
            <a:spLocks noGrp="1"/>
          </p:cNvSpPr>
          <p:nvPr>
            <p:ph type="body" idx="1"/>
          </p:nvPr>
        </p:nvSpPr>
        <p:spPr>
          <a:xfrm>
            <a:off x="686177" y="3429000"/>
            <a:ext cx="10819646" cy="9140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6600"/>
              <a:buNone/>
            </a:pPr>
            <a:r>
              <a:rPr lang="en-US" dirty="0"/>
              <a:t>Chapter Business</a:t>
            </a:r>
            <a:endParaRPr dirty="0"/>
          </a:p>
        </p:txBody>
      </p:sp>
      <p:sp>
        <p:nvSpPr>
          <p:cNvPr id="218" name="Google Shape;218;p4"/>
          <p:cNvSpPr txBox="1">
            <a:spLocks noGrp="1"/>
          </p:cNvSpPr>
          <p:nvPr>
            <p:ph type="sldNum" idx="4294967295"/>
          </p:nvPr>
        </p:nvSpPr>
        <p:spPr>
          <a:xfrm>
            <a:off x="11742738" y="6370638"/>
            <a:ext cx="449262"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219" name="Google Shape;219;p4"/>
          <p:cNvPicPr preferRelativeResize="0"/>
          <p:nvPr/>
        </p:nvPicPr>
        <p:blipFill rotWithShape="1">
          <a:blip r:embed="rId3">
            <a:alphaModFix/>
          </a:blip>
          <a:srcRect/>
          <a:stretch/>
        </p:blipFill>
        <p:spPr>
          <a:xfrm>
            <a:off x="2824623" y="781592"/>
            <a:ext cx="5881740" cy="1923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5" name="Picture 4">
            <a:extLst>
              <a:ext uri="{FF2B5EF4-FFF2-40B4-BE49-F238E27FC236}">
                <a16:creationId xmlns:a16="http://schemas.microsoft.com/office/drawing/2014/main" id="{DCA78F89-266B-E3BF-1B0B-D8BAE2C40486}"/>
              </a:ext>
            </a:extLst>
          </p:cNvPr>
          <p:cNvPicPr>
            <a:picLocks noChangeAspect="1"/>
          </p:cNvPicPr>
          <p:nvPr/>
        </p:nvPicPr>
        <p:blipFill>
          <a:blip r:embed="rId3"/>
          <a:stretch>
            <a:fillRect/>
          </a:stretch>
        </p:blipFill>
        <p:spPr>
          <a:xfrm>
            <a:off x="513571" y="76320"/>
            <a:ext cx="11164858" cy="6144482"/>
          </a:xfrm>
          <a:prstGeom prst="rect">
            <a:avLst/>
          </a:prstGeom>
        </p:spPr>
      </p:pic>
      <p:sp>
        <p:nvSpPr>
          <p:cNvPr id="3" name="TextBox 2">
            <a:extLst>
              <a:ext uri="{FF2B5EF4-FFF2-40B4-BE49-F238E27FC236}">
                <a16:creationId xmlns:a16="http://schemas.microsoft.com/office/drawing/2014/main" id="{D663CC7A-AE7E-E097-0B63-B1FFA0A25143}"/>
              </a:ext>
            </a:extLst>
          </p:cNvPr>
          <p:cNvSpPr txBox="1"/>
          <p:nvPr/>
        </p:nvSpPr>
        <p:spPr>
          <a:xfrm>
            <a:off x="513571" y="4978300"/>
            <a:ext cx="6094674" cy="523220"/>
          </a:xfrm>
          <a:prstGeom prst="rect">
            <a:avLst/>
          </a:prstGeom>
          <a:noFill/>
        </p:spPr>
        <p:txBody>
          <a:bodyPr wrap="square">
            <a:spAutoFit/>
          </a:bodyPr>
          <a:lstStyle/>
          <a:p>
            <a:r>
              <a:rPr lang="en-US" dirty="0">
                <a:hlinkClick r:id="rId4"/>
              </a:rPr>
              <a:t>https://www.brighttalk.com/resource/core/484480/new-member-onboarding-webinar_march-2025_1030682.pdf</a:t>
            </a:r>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4000"/>
              <a:buFont typeface="Arial"/>
              <a:buNone/>
            </a:pPr>
            <a:r>
              <a:rPr lang="en-US" sz="4000"/>
              <a:t>ISC2 Omaha-Lincoln Chapter Board</a:t>
            </a:r>
            <a:endParaRPr/>
          </a:p>
        </p:txBody>
      </p:sp>
      <p:sp>
        <p:nvSpPr>
          <p:cNvPr id="245" name="Google Shape;245;p8"/>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400"/>
              <a:buNone/>
            </a:pPr>
            <a:r>
              <a:rPr lang="en-US" dirty="0"/>
              <a:t>President: Bruce Wray</a:t>
            </a:r>
            <a:endParaRPr dirty="0"/>
          </a:p>
          <a:p>
            <a:pPr marL="0" lvl="0" indent="0" algn="l" rtl="0">
              <a:lnSpc>
                <a:spcPct val="90000"/>
              </a:lnSpc>
              <a:spcBef>
                <a:spcPts val="3000"/>
              </a:spcBef>
              <a:spcAft>
                <a:spcPts val="0"/>
              </a:spcAft>
              <a:buClr>
                <a:schemeClr val="dk1"/>
              </a:buClr>
              <a:buSzPts val="2400"/>
              <a:buNone/>
            </a:pPr>
            <a:r>
              <a:rPr lang="en-US" dirty="0"/>
              <a:t>Board members:</a:t>
            </a:r>
            <a:endParaRPr dirty="0"/>
          </a:p>
          <a:p>
            <a:pPr marL="342900" indent="-342900">
              <a:lnSpc>
                <a:spcPct val="100000"/>
              </a:lnSpc>
              <a:spcBef>
                <a:spcPts val="1600"/>
              </a:spcBef>
              <a:buFont typeface="Arial"/>
              <a:buChar char="•"/>
            </a:pPr>
            <a:r>
              <a:rPr lang="en-US" dirty="0"/>
              <a:t>Ron Woerner, Vice President</a:t>
            </a:r>
          </a:p>
          <a:p>
            <a:pPr marL="342900" lvl="0" indent="-342900" algn="l" rtl="0">
              <a:lnSpc>
                <a:spcPct val="100000"/>
              </a:lnSpc>
              <a:spcBef>
                <a:spcPts val="1600"/>
              </a:spcBef>
              <a:spcAft>
                <a:spcPts val="0"/>
              </a:spcAft>
              <a:buClr>
                <a:schemeClr val="dk1"/>
              </a:buClr>
              <a:buSzPts val="2400"/>
              <a:buFont typeface="Arial"/>
              <a:buChar char="•"/>
            </a:pPr>
            <a:r>
              <a:rPr lang="en-US" dirty="0"/>
              <a:t>Patty Ellington, Secretary</a:t>
            </a:r>
            <a:endParaRPr dirty="0"/>
          </a:p>
          <a:p>
            <a:pPr marL="342900" lvl="0" indent="-342900" algn="l" rtl="0">
              <a:lnSpc>
                <a:spcPct val="100000"/>
              </a:lnSpc>
              <a:spcBef>
                <a:spcPts val="1200"/>
              </a:spcBef>
              <a:spcAft>
                <a:spcPts val="0"/>
              </a:spcAft>
              <a:buClr>
                <a:schemeClr val="dk1"/>
              </a:buClr>
              <a:buSzPts val="2400"/>
              <a:buFont typeface="Arial"/>
              <a:buChar char="•"/>
            </a:pPr>
            <a:r>
              <a:rPr lang="en-US" dirty="0"/>
              <a:t>Robert Copley / Roy Gertig, Treasurer</a:t>
            </a:r>
            <a:endParaRPr dirty="0"/>
          </a:p>
          <a:p>
            <a:pPr marL="342900" indent="-342900">
              <a:lnSpc>
                <a:spcPct val="100000"/>
              </a:lnSpc>
              <a:spcBef>
                <a:spcPts val="1200"/>
              </a:spcBef>
              <a:buFont typeface="Arial"/>
              <a:buChar char="•"/>
            </a:pPr>
            <a:r>
              <a:rPr lang="en-US" dirty="0"/>
              <a:t>Greg Bradley, Membership</a:t>
            </a:r>
          </a:p>
          <a:p>
            <a:pPr marL="342900" lvl="0" indent="-342900" algn="l" rtl="0">
              <a:lnSpc>
                <a:spcPct val="100000"/>
              </a:lnSpc>
              <a:spcBef>
                <a:spcPts val="1200"/>
              </a:spcBef>
              <a:spcAft>
                <a:spcPts val="0"/>
              </a:spcAft>
              <a:buClr>
                <a:schemeClr val="dk1"/>
              </a:buClr>
              <a:buSzPts val="2400"/>
              <a:buFont typeface="Arial"/>
              <a:buChar char="•"/>
            </a:pPr>
            <a:r>
              <a:rPr lang="en-US" dirty="0"/>
              <a:t>Joe Kannas, Member at Large</a:t>
            </a:r>
            <a:endParaRPr dirty="0"/>
          </a:p>
          <a:p>
            <a:pPr marL="0" lvl="0" indent="0" algn="l" rtl="0">
              <a:lnSpc>
                <a:spcPct val="90000"/>
              </a:lnSpc>
              <a:spcBef>
                <a:spcPts val="2600"/>
              </a:spcBef>
              <a:spcAft>
                <a:spcPts val="0"/>
              </a:spcAft>
              <a:buClr>
                <a:schemeClr val="dk1"/>
              </a:buClr>
              <a:buSzPts val="2400"/>
              <a:buNone/>
            </a:pPr>
            <a:endParaRPr dirty="0"/>
          </a:p>
        </p:txBody>
      </p:sp>
      <p:sp>
        <p:nvSpPr>
          <p:cNvPr id="246" name="Google Shape;246;p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fld id="{00000000-1234-1234-1234-123412341234}" type="slidenum">
              <a:rPr lang="en-US" sz="1400" b="0" i="0" u="none" strike="noStrike" cap="none">
                <a:solidFill>
                  <a:srgbClr val="FFFFFF"/>
                </a:solidFill>
                <a:latin typeface="Arial"/>
                <a:ea typeface="Arial"/>
                <a:cs typeface="Arial"/>
                <a:sym typeface="Arial"/>
              </a:rPr>
              <a:t>6</a:t>
            </a:fld>
            <a:endParaRPr sz="1400" b="0" i="0" u="none" strike="noStrike" cap="none">
              <a:solidFill>
                <a:srgbClr val="FFFFFF"/>
              </a:solidFill>
              <a:latin typeface="Arial"/>
              <a:ea typeface="Arial"/>
              <a:cs typeface="Arial"/>
              <a:sym typeface="Arial"/>
            </a:endParaRPr>
          </a:p>
        </p:txBody>
      </p:sp>
      <p:sp>
        <p:nvSpPr>
          <p:cNvPr id="247" name="Google Shape;247;p8"/>
          <p:cNvSpPr/>
          <p:nvPr/>
        </p:nvSpPr>
        <p:spPr>
          <a:xfrm>
            <a:off x="5800314" y="1690688"/>
            <a:ext cx="6391686" cy="258528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48334"/>
              </a:buClr>
              <a:buSzPts val="5400"/>
              <a:buFont typeface="Arial"/>
              <a:buNone/>
            </a:pPr>
            <a:r>
              <a:rPr lang="en-US" sz="5400" b="0" i="0" u="none" strike="noStrike" cap="none" dirty="0">
                <a:solidFill>
                  <a:srgbClr val="FF0000"/>
                </a:solidFill>
                <a:latin typeface="Arial"/>
                <a:ea typeface="Arial"/>
                <a:cs typeface="Arial"/>
                <a:sym typeface="Arial"/>
              </a:rPr>
              <a:t>New 2026 </a:t>
            </a:r>
            <a:br>
              <a:rPr lang="en-US" sz="5400" b="0" i="0" u="none" strike="noStrike" cap="none" dirty="0">
                <a:solidFill>
                  <a:srgbClr val="FF0000"/>
                </a:solidFill>
                <a:latin typeface="Arial"/>
                <a:ea typeface="Arial"/>
                <a:cs typeface="Arial"/>
                <a:sym typeface="Arial"/>
              </a:rPr>
            </a:br>
            <a:r>
              <a:rPr lang="en-US" sz="5400" b="0" i="0" u="none" strike="noStrike" cap="none" dirty="0">
                <a:solidFill>
                  <a:srgbClr val="FF0000"/>
                </a:solidFill>
                <a:latin typeface="Arial"/>
                <a:ea typeface="Arial"/>
                <a:cs typeface="Arial"/>
                <a:sym typeface="Arial"/>
              </a:rPr>
              <a:t>board members </a:t>
            </a:r>
          </a:p>
          <a:p>
            <a:pPr marL="0" marR="0" lvl="0" indent="0" algn="ctr" rtl="0">
              <a:lnSpc>
                <a:spcPct val="100000"/>
              </a:lnSpc>
              <a:spcBef>
                <a:spcPts val="0"/>
              </a:spcBef>
              <a:spcAft>
                <a:spcPts val="0"/>
              </a:spcAft>
              <a:buClr>
                <a:srgbClr val="448334"/>
              </a:buClr>
              <a:buSzPts val="5400"/>
              <a:buFont typeface="Arial"/>
              <a:buNone/>
            </a:pPr>
            <a:r>
              <a:rPr lang="en-US" sz="5400" dirty="0">
                <a:solidFill>
                  <a:srgbClr val="FF0000"/>
                </a:solidFill>
              </a:rPr>
              <a:t>Needed!</a:t>
            </a:r>
            <a:endParaRPr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ACAA-BBCB-9CC9-0A3B-B76DB457F2E4}"/>
              </a:ext>
            </a:extLst>
          </p:cNvPr>
          <p:cNvSpPr>
            <a:spLocks noGrp="1"/>
          </p:cNvSpPr>
          <p:nvPr>
            <p:ph type="title"/>
          </p:nvPr>
        </p:nvSpPr>
        <p:spPr>
          <a:xfrm>
            <a:off x="838200" y="365125"/>
            <a:ext cx="10515600" cy="1325563"/>
          </a:xfrm>
        </p:spPr>
        <p:txBody>
          <a:bodyPr/>
          <a:lstStyle/>
          <a:p>
            <a:r>
              <a:rPr lang="en-US"/>
              <a:t>Pillars of Chapter Strategy</a:t>
            </a:r>
          </a:p>
        </p:txBody>
      </p:sp>
      <p:sp>
        <p:nvSpPr>
          <p:cNvPr id="13" name="Content Placeholder 12">
            <a:extLst>
              <a:ext uri="{FF2B5EF4-FFF2-40B4-BE49-F238E27FC236}">
                <a16:creationId xmlns:a16="http://schemas.microsoft.com/office/drawing/2014/main" id="{0E23BD5E-4DF8-CF4F-4333-0136456ED43B}"/>
              </a:ext>
            </a:extLst>
          </p:cNvPr>
          <p:cNvSpPr>
            <a:spLocks noGrp="1"/>
          </p:cNvSpPr>
          <p:nvPr>
            <p:ph idx="1"/>
          </p:nvPr>
        </p:nvSpPr>
        <p:spPr>
          <a:xfrm>
            <a:off x="838200" y="1586473"/>
            <a:ext cx="10515600" cy="4375546"/>
          </a:xfrm>
        </p:spPr>
        <p:txBody>
          <a:bodyPr/>
          <a:lstStyle/>
          <a:p>
            <a:r>
              <a:rPr lang="en-US"/>
              <a:t>The strategy is organized into three pillars that contain a series of projects strengthening connections between ISC2 and chapters.</a:t>
            </a:r>
          </a:p>
          <a:p>
            <a:endParaRPr lang="en-US"/>
          </a:p>
        </p:txBody>
      </p:sp>
      <p:sp>
        <p:nvSpPr>
          <p:cNvPr id="8" name="Slide Number Placeholder 7">
            <a:extLst>
              <a:ext uri="{FF2B5EF4-FFF2-40B4-BE49-F238E27FC236}">
                <a16:creationId xmlns:a16="http://schemas.microsoft.com/office/drawing/2014/main" id="{5AA13C01-F4A4-2AD6-3609-3D188EE8482A}"/>
              </a:ext>
            </a:extLst>
          </p:cNvPr>
          <p:cNvSpPr>
            <a:spLocks noGrp="1"/>
          </p:cNvSpPr>
          <p:nvPr>
            <p:ph type="sldNum" sz="quarter" idx="12"/>
          </p:nvPr>
        </p:nvSpPr>
        <p:spPr>
          <a:xfrm>
            <a:off x="11571574" y="6545538"/>
            <a:ext cx="448198"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DD3B9D9-239E-488F-8200-AC06AA684870}" type="slidenum">
              <a:rPr kumimoji="0" lang="en-US" sz="1400" b="0" i="0" u="none" strike="noStrike" kern="1200" cap="none" spc="0" normalizeH="0" baseline="0" noProof="0" smtClean="0">
                <a:ln>
                  <a:noFill/>
                </a:ln>
                <a:solidFill>
                  <a:srgbClr val="FFFFFF">
                    <a:alpha val="70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rgbClr val="FFFFFF">
                  <a:alpha val="70000"/>
                </a:srgbClr>
              </a:solidFill>
              <a:effectLst/>
              <a:uLnTx/>
              <a:uFillTx/>
              <a:latin typeface="Arial"/>
              <a:ea typeface="+mn-ea"/>
              <a:cs typeface="+mn-cs"/>
            </a:endParaRPr>
          </a:p>
        </p:txBody>
      </p:sp>
      <p:grpSp>
        <p:nvGrpSpPr>
          <p:cNvPr id="17" name="Group 16">
            <a:extLst>
              <a:ext uri="{FF2B5EF4-FFF2-40B4-BE49-F238E27FC236}">
                <a16:creationId xmlns:a16="http://schemas.microsoft.com/office/drawing/2014/main" id="{3DC01012-382D-1383-4B46-09CBC7C3522D}"/>
              </a:ext>
            </a:extLst>
          </p:cNvPr>
          <p:cNvGrpSpPr/>
          <p:nvPr/>
        </p:nvGrpSpPr>
        <p:grpSpPr>
          <a:xfrm>
            <a:off x="841486" y="2651532"/>
            <a:ext cx="10509026" cy="3399259"/>
            <a:chOff x="841486" y="2153553"/>
            <a:chExt cx="10509026" cy="4136389"/>
          </a:xfrm>
        </p:grpSpPr>
        <p:sp>
          <p:nvSpPr>
            <p:cNvPr id="5" name="Freeform: Shape 4">
              <a:extLst>
                <a:ext uri="{FF2B5EF4-FFF2-40B4-BE49-F238E27FC236}">
                  <a16:creationId xmlns:a16="http://schemas.microsoft.com/office/drawing/2014/main" id="{0D9422DC-4373-9844-E447-A1A494475E47}"/>
                </a:ext>
              </a:extLst>
            </p:cNvPr>
            <p:cNvSpPr/>
            <p:nvPr/>
          </p:nvSpPr>
          <p:spPr>
            <a:xfrm>
              <a:off x="841486" y="2153553"/>
              <a:ext cx="3203971" cy="1281588"/>
            </a:xfrm>
            <a:custGeom>
              <a:avLst/>
              <a:gdLst>
                <a:gd name="connsiteX0" fmla="*/ 0 w 3203971"/>
                <a:gd name="connsiteY0" fmla="*/ 0 h 1281588"/>
                <a:gd name="connsiteX1" fmla="*/ 3203971 w 3203971"/>
                <a:gd name="connsiteY1" fmla="*/ 0 h 1281588"/>
                <a:gd name="connsiteX2" fmla="*/ 3203971 w 3203971"/>
                <a:gd name="connsiteY2" fmla="*/ 1281588 h 1281588"/>
                <a:gd name="connsiteX3" fmla="*/ 0 w 3203971"/>
                <a:gd name="connsiteY3" fmla="*/ 1281588 h 1281588"/>
                <a:gd name="connsiteX4" fmla="*/ 0 w 3203971"/>
                <a:gd name="connsiteY4" fmla="*/ 0 h 12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1281588">
                  <a:moveTo>
                    <a:pt x="0" y="0"/>
                  </a:moveTo>
                  <a:lnTo>
                    <a:pt x="3203971" y="0"/>
                  </a:lnTo>
                  <a:lnTo>
                    <a:pt x="3203971" y="1281588"/>
                  </a:lnTo>
                  <a:lnTo>
                    <a:pt x="0" y="1281588"/>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ysClr val="windowText" lastClr="000000"/>
                  </a:solidFill>
                  <a:effectLst/>
                  <a:uLnTx/>
                  <a:uFillTx/>
                  <a:latin typeface="Arial" panose="020B0604020202020204"/>
                  <a:ea typeface="+mn-ea"/>
                  <a:cs typeface="+mn-cs"/>
                </a:rPr>
                <a:t> Sustainability</a:t>
              </a:r>
            </a:p>
          </p:txBody>
        </p:sp>
        <p:sp>
          <p:nvSpPr>
            <p:cNvPr id="6" name="Freeform: Shape 5">
              <a:extLst>
                <a:ext uri="{FF2B5EF4-FFF2-40B4-BE49-F238E27FC236}">
                  <a16:creationId xmlns:a16="http://schemas.microsoft.com/office/drawing/2014/main" id="{4457216F-1182-D5AD-0587-80091F5876D1}"/>
                </a:ext>
              </a:extLst>
            </p:cNvPr>
            <p:cNvSpPr/>
            <p:nvPr/>
          </p:nvSpPr>
          <p:spPr>
            <a:xfrm>
              <a:off x="841486" y="3435142"/>
              <a:ext cx="3203971" cy="2854800"/>
            </a:xfrm>
            <a:custGeom>
              <a:avLst/>
              <a:gdLst>
                <a:gd name="connsiteX0" fmla="*/ 0 w 3203971"/>
                <a:gd name="connsiteY0" fmla="*/ 0 h 2854800"/>
                <a:gd name="connsiteX1" fmla="*/ 3203971 w 3203971"/>
                <a:gd name="connsiteY1" fmla="*/ 0 h 2854800"/>
                <a:gd name="connsiteX2" fmla="*/ 3203971 w 3203971"/>
                <a:gd name="connsiteY2" fmla="*/ 2854800 h 2854800"/>
                <a:gd name="connsiteX3" fmla="*/ 0 w 3203971"/>
                <a:gd name="connsiteY3" fmla="*/ 2854800 h 2854800"/>
                <a:gd name="connsiteX4" fmla="*/ 0 w 3203971"/>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2854800">
                  <a:moveTo>
                    <a:pt x="0" y="0"/>
                  </a:moveTo>
                  <a:lnTo>
                    <a:pt x="3203971" y="0"/>
                  </a:lnTo>
                  <a:lnTo>
                    <a:pt x="3203971" y="2854800"/>
                  </a:lnTo>
                  <a:lnTo>
                    <a:pt x="0" y="2854800"/>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ctr" anchorCtr="0">
              <a:noAutofit/>
            </a:bodyPr>
            <a:lstStyle/>
            <a:p>
              <a:pPr marL="0" marR="0" lvl="1" indent="0" algn="ctr" defTabSz="1066800" rtl="0" eaLnBrk="1" fontAlgn="auto" latinLnBrk="0" hangingPunct="1">
                <a:lnSpc>
                  <a:spcPct val="90000"/>
                </a:lnSpc>
                <a:spcBef>
                  <a:spcPct val="0"/>
                </a:spcBef>
                <a:spcAft>
                  <a:spcPct val="15000"/>
                </a:spcAft>
                <a:buClrTx/>
                <a:buSzTx/>
                <a:buFontTx/>
                <a:buNone/>
                <a:tabLst/>
                <a:defRPr/>
              </a:pPr>
              <a:r>
                <a:rPr kumimoji="0" lang="en-US" sz="2400" b="0" i="0" u="none" strike="noStrike" kern="1200" cap="none" spc="0" normalizeH="0" baseline="0" noProof="0">
                  <a:ln>
                    <a:noFill/>
                  </a:ln>
                  <a:solidFill>
                    <a:srgbClr val="000000">
                      <a:hueOff val="0"/>
                      <a:satOff val="0"/>
                      <a:lumOff val="0"/>
                      <a:alphaOff val="0"/>
                    </a:srgbClr>
                  </a:solidFill>
                  <a:effectLst/>
                  <a:uLnTx/>
                  <a:uFillTx/>
                  <a:latin typeface="Arial" panose="020B0604020202020204"/>
                  <a:ea typeface="+mn-ea"/>
                  <a:cs typeface="+mn-cs"/>
                </a:rPr>
                <a:t>ISC2 supports chapters to deliver a high quality, consistent member experience</a:t>
              </a:r>
            </a:p>
          </p:txBody>
        </p:sp>
        <p:sp>
          <p:nvSpPr>
            <p:cNvPr id="7" name="Freeform: Shape 6">
              <a:extLst>
                <a:ext uri="{FF2B5EF4-FFF2-40B4-BE49-F238E27FC236}">
                  <a16:creationId xmlns:a16="http://schemas.microsoft.com/office/drawing/2014/main" id="{1B692E05-459F-C118-8974-3FF47BBBD8E1}"/>
                </a:ext>
              </a:extLst>
            </p:cNvPr>
            <p:cNvSpPr/>
            <p:nvPr/>
          </p:nvSpPr>
          <p:spPr>
            <a:xfrm>
              <a:off x="4494014" y="2153553"/>
              <a:ext cx="3203971" cy="1281588"/>
            </a:xfrm>
            <a:custGeom>
              <a:avLst/>
              <a:gdLst>
                <a:gd name="connsiteX0" fmla="*/ 0 w 3203971"/>
                <a:gd name="connsiteY0" fmla="*/ 0 h 1281588"/>
                <a:gd name="connsiteX1" fmla="*/ 3203971 w 3203971"/>
                <a:gd name="connsiteY1" fmla="*/ 0 h 1281588"/>
                <a:gd name="connsiteX2" fmla="*/ 3203971 w 3203971"/>
                <a:gd name="connsiteY2" fmla="*/ 1281588 h 1281588"/>
                <a:gd name="connsiteX3" fmla="*/ 0 w 3203971"/>
                <a:gd name="connsiteY3" fmla="*/ 1281588 h 1281588"/>
                <a:gd name="connsiteX4" fmla="*/ 0 w 3203971"/>
                <a:gd name="connsiteY4" fmla="*/ 0 h 12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1281588">
                  <a:moveTo>
                    <a:pt x="0" y="0"/>
                  </a:moveTo>
                  <a:lnTo>
                    <a:pt x="3203971" y="0"/>
                  </a:lnTo>
                  <a:lnTo>
                    <a:pt x="3203971" y="1281588"/>
                  </a:lnTo>
                  <a:lnTo>
                    <a:pt x="0" y="1281588"/>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Arial"/>
                  <a:ea typeface="+mn-ea"/>
                  <a:cs typeface="+mn-cs"/>
                </a:rPr>
                <a:t>Vitality</a:t>
              </a:r>
            </a:p>
          </p:txBody>
        </p:sp>
        <p:sp>
          <p:nvSpPr>
            <p:cNvPr id="10" name="Freeform: Shape 9">
              <a:extLst>
                <a:ext uri="{FF2B5EF4-FFF2-40B4-BE49-F238E27FC236}">
                  <a16:creationId xmlns:a16="http://schemas.microsoft.com/office/drawing/2014/main" id="{2995A002-C6A2-3850-A05C-3D29A66251C7}"/>
                </a:ext>
              </a:extLst>
            </p:cNvPr>
            <p:cNvSpPr/>
            <p:nvPr/>
          </p:nvSpPr>
          <p:spPr>
            <a:xfrm>
              <a:off x="4494014" y="3435142"/>
              <a:ext cx="3203971" cy="2854800"/>
            </a:xfrm>
            <a:custGeom>
              <a:avLst/>
              <a:gdLst>
                <a:gd name="connsiteX0" fmla="*/ 0 w 3203971"/>
                <a:gd name="connsiteY0" fmla="*/ 0 h 2854800"/>
                <a:gd name="connsiteX1" fmla="*/ 3203971 w 3203971"/>
                <a:gd name="connsiteY1" fmla="*/ 0 h 2854800"/>
                <a:gd name="connsiteX2" fmla="*/ 3203971 w 3203971"/>
                <a:gd name="connsiteY2" fmla="*/ 2854800 h 2854800"/>
                <a:gd name="connsiteX3" fmla="*/ 0 w 3203971"/>
                <a:gd name="connsiteY3" fmla="*/ 2854800 h 2854800"/>
                <a:gd name="connsiteX4" fmla="*/ 0 w 3203971"/>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2854800">
                  <a:moveTo>
                    <a:pt x="0" y="0"/>
                  </a:moveTo>
                  <a:lnTo>
                    <a:pt x="3203971" y="0"/>
                  </a:lnTo>
                  <a:lnTo>
                    <a:pt x="3203971" y="2854800"/>
                  </a:lnTo>
                  <a:lnTo>
                    <a:pt x="0" y="2854800"/>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ctr" anchorCtr="0">
              <a:noAutofit/>
            </a:bodyPr>
            <a:lstStyle/>
            <a:p>
              <a:pPr marL="0" marR="0" lvl="1" indent="0" algn="ctr" defTabSz="1066800" rtl="0" eaLnBrk="1" fontAlgn="auto" latinLnBrk="0" hangingPunct="1">
                <a:lnSpc>
                  <a:spcPct val="90000"/>
                </a:lnSpc>
                <a:spcBef>
                  <a:spcPct val="0"/>
                </a:spcBef>
                <a:spcAft>
                  <a:spcPct val="15000"/>
                </a:spcAft>
                <a:buClrTx/>
                <a:buSzTx/>
                <a:buFontTx/>
                <a:buNone/>
                <a:tabLst/>
                <a:defRPr/>
              </a:pPr>
              <a:r>
                <a:rPr kumimoji="0" lang="en-US" sz="2400" b="0" i="0" u="none" strike="noStrike" kern="1200" cap="none" spc="0" normalizeH="0" baseline="0" noProof="0">
                  <a:ln>
                    <a:noFill/>
                  </a:ln>
                  <a:solidFill>
                    <a:srgbClr val="000000">
                      <a:hueOff val="0"/>
                      <a:satOff val="0"/>
                      <a:lumOff val="0"/>
                      <a:alphaOff val="0"/>
                    </a:srgbClr>
                  </a:solidFill>
                  <a:effectLst/>
                  <a:uLnTx/>
                  <a:uFillTx/>
                  <a:latin typeface="Arial"/>
                  <a:ea typeface="+mn-ea"/>
                  <a:cs typeface="+mn-cs"/>
                </a:rPr>
                <a:t>ISC2 provides tools and support structures to help chapters and chapter members flourish</a:t>
              </a:r>
            </a:p>
          </p:txBody>
        </p:sp>
        <p:sp>
          <p:nvSpPr>
            <p:cNvPr id="11" name="Freeform: Shape 10">
              <a:extLst>
                <a:ext uri="{FF2B5EF4-FFF2-40B4-BE49-F238E27FC236}">
                  <a16:creationId xmlns:a16="http://schemas.microsoft.com/office/drawing/2014/main" id="{93A27023-95FE-9DA2-C6DF-1650524C89FB}"/>
                </a:ext>
              </a:extLst>
            </p:cNvPr>
            <p:cNvSpPr/>
            <p:nvPr/>
          </p:nvSpPr>
          <p:spPr>
            <a:xfrm>
              <a:off x="8146541" y="2153553"/>
              <a:ext cx="3203971" cy="1281588"/>
            </a:xfrm>
            <a:custGeom>
              <a:avLst/>
              <a:gdLst>
                <a:gd name="connsiteX0" fmla="*/ 0 w 3203971"/>
                <a:gd name="connsiteY0" fmla="*/ 0 h 1281588"/>
                <a:gd name="connsiteX1" fmla="*/ 3203971 w 3203971"/>
                <a:gd name="connsiteY1" fmla="*/ 0 h 1281588"/>
                <a:gd name="connsiteX2" fmla="*/ 3203971 w 3203971"/>
                <a:gd name="connsiteY2" fmla="*/ 1281588 h 1281588"/>
                <a:gd name="connsiteX3" fmla="*/ 0 w 3203971"/>
                <a:gd name="connsiteY3" fmla="*/ 1281588 h 1281588"/>
                <a:gd name="connsiteX4" fmla="*/ 0 w 3203971"/>
                <a:gd name="connsiteY4" fmla="*/ 0 h 128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1281588">
                  <a:moveTo>
                    <a:pt x="0" y="0"/>
                  </a:moveTo>
                  <a:lnTo>
                    <a:pt x="3203971" y="0"/>
                  </a:lnTo>
                  <a:lnTo>
                    <a:pt x="3203971" y="1281588"/>
                  </a:lnTo>
                  <a:lnTo>
                    <a:pt x="0" y="1281588"/>
                  </a:lnTo>
                  <a:lnTo>
                    <a:pt x="0" y="0"/>
                  </a:lnTo>
                  <a:close/>
                </a:path>
              </a:pathLst>
            </a:custGeom>
            <a:pattFill prst="dkUpDiag">
              <a:fgClr>
                <a:schemeClr val="accent4">
                  <a:hueOff val="0"/>
                  <a:satOff val="0"/>
                  <a:lumOff val="0"/>
                </a:schemeClr>
              </a:fgClr>
              <a:bgClr>
                <a:schemeClr val="accent4">
                  <a:lumMod val="20000"/>
                  <a:lumOff val="80000"/>
                </a:schemeClr>
              </a:bgClr>
            </a:pattFill>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ysClr val="windowText" lastClr="000000"/>
                  </a:solidFill>
                  <a:effectLst/>
                  <a:uLnTx/>
                  <a:uFillTx/>
                  <a:latin typeface="Arial"/>
                  <a:ea typeface="+mn-ea"/>
                  <a:cs typeface="+mn-cs"/>
                </a:rPr>
                <a:t> Impact</a:t>
              </a:r>
            </a:p>
          </p:txBody>
        </p:sp>
        <p:sp>
          <p:nvSpPr>
            <p:cNvPr id="12" name="Freeform: Shape 11">
              <a:extLst>
                <a:ext uri="{FF2B5EF4-FFF2-40B4-BE49-F238E27FC236}">
                  <a16:creationId xmlns:a16="http://schemas.microsoft.com/office/drawing/2014/main" id="{11775DBF-B1E9-1394-5B90-B7CE87D883C9}"/>
                </a:ext>
              </a:extLst>
            </p:cNvPr>
            <p:cNvSpPr/>
            <p:nvPr/>
          </p:nvSpPr>
          <p:spPr>
            <a:xfrm>
              <a:off x="8146541" y="3435142"/>
              <a:ext cx="3203971" cy="2854800"/>
            </a:xfrm>
            <a:custGeom>
              <a:avLst/>
              <a:gdLst>
                <a:gd name="connsiteX0" fmla="*/ 0 w 3203971"/>
                <a:gd name="connsiteY0" fmla="*/ 0 h 2854800"/>
                <a:gd name="connsiteX1" fmla="*/ 3203971 w 3203971"/>
                <a:gd name="connsiteY1" fmla="*/ 0 h 2854800"/>
                <a:gd name="connsiteX2" fmla="*/ 3203971 w 3203971"/>
                <a:gd name="connsiteY2" fmla="*/ 2854800 h 2854800"/>
                <a:gd name="connsiteX3" fmla="*/ 0 w 3203971"/>
                <a:gd name="connsiteY3" fmla="*/ 2854800 h 2854800"/>
                <a:gd name="connsiteX4" fmla="*/ 0 w 3203971"/>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971" h="2854800">
                  <a:moveTo>
                    <a:pt x="0" y="0"/>
                  </a:moveTo>
                  <a:lnTo>
                    <a:pt x="3203971" y="0"/>
                  </a:lnTo>
                  <a:lnTo>
                    <a:pt x="3203971" y="2854800"/>
                  </a:lnTo>
                  <a:lnTo>
                    <a:pt x="0" y="2854800"/>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ctr" anchorCtr="0">
              <a:noAutofit/>
            </a:bodyPr>
            <a:lstStyle/>
            <a:p>
              <a:pPr marL="0" marR="0" lvl="1" indent="0" algn="ctr" defTabSz="10668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Arial"/>
                  <a:ea typeface="+mn-ea"/>
                  <a:cs typeface="+mn-cs"/>
                </a:rPr>
                <a:t>ISC2 and chapters collaborate to amplify their impact in</a:t>
              </a:r>
              <a:r>
                <a:rPr kumimoji="0" lang="en-US" sz="2400" b="0" i="0" u="none" strike="noStrike" kern="1200" cap="none" spc="0" normalizeH="0" baseline="0" noProof="0">
                  <a:ln>
                    <a:noFill/>
                  </a:ln>
                  <a:solidFill>
                    <a:srgbClr val="000000">
                      <a:hueOff val="0"/>
                      <a:satOff val="0"/>
                      <a:lumOff val="0"/>
                      <a:alphaOff val="0"/>
                    </a:srgbClr>
                  </a:solidFill>
                  <a:effectLst/>
                  <a:uLnTx/>
                  <a:uFillTx/>
                  <a:latin typeface="Arial"/>
                  <a:ea typeface="+mn-ea"/>
                  <a:cs typeface="+mn-cs"/>
                </a:rPr>
                <a:t> local cybersecurity ecosystems</a:t>
              </a:r>
              <a:endParaRPr kumimoji="0" lang="en-US" sz="2400" b="0" i="0" u="none" strike="noStrike" kern="1200" cap="none" spc="0" normalizeH="0" baseline="0" noProof="0">
                <a:ln>
                  <a:noFill/>
                </a:ln>
                <a:solidFill>
                  <a:sysClr val="windowText" lastClr="000000"/>
                </a:solidFill>
                <a:effectLst/>
                <a:uLnTx/>
                <a:uFillTx/>
                <a:latin typeface="Arial"/>
                <a:ea typeface="+mn-ea"/>
                <a:cs typeface="+mn-cs"/>
              </a:endParaRPr>
            </a:p>
          </p:txBody>
        </p:sp>
      </p:grpSp>
      <p:sp>
        <p:nvSpPr>
          <p:cNvPr id="3" name="Content Placeholder 3">
            <a:extLst>
              <a:ext uri="{FF2B5EF4-FFF2-40B4-BE49-F238E27FC236}">
                <a16:creationId xmlns:a16="http://schemas.microsoft.com/office/drawing/2014/main" id="{B1D7F29F-0DEF-4A40-3D9A-203A93A58EEC}"/>
              </a:ext>
            </a:extLst>
          </p:cNvPr>
          <p:cNvSpPr txBox="1">
            <a:spLocks/>
          </p:cNvSpPr>
          <p:nvPr/>
        </p:nvSpPr>
        <p:spPr>
          <a:xfrm>
            <a:off x="838200" y="1350962"/>
            <a:ext cx="10515600" cy="4156075"/>
          </a:xfrm>
          <a:prstGeom prst="rect">
            <a:avLst/>
          </a:prstGeom>
        </p:spPr>
        <p:txBody>
          <a:bodyPr vert="horz" lIns="0" tIns="45720" rIns="0" bIns="45720" rtlCol="0" anchor="t">
            <a:noAutofit/>
          </a:bodyPr>
          <a:lstStyle>
            <a:lvl1pPr marL="0" indent="0" algn="l" defTabSz="914400" rtl="0" eaLnBrk="1" latinLnBrk="0" hangingPunct="1">
              <a:lnSpc>
                <a:spcPct val="90000"/>
              </a:lnSpc>
              <a:spcBef>
                <a:spcPts val="2000"/>
              </a:spcBef>
              <a:spcAft>
                <a:spcPts val="1000"/>
              </a:spcAft>
              <a:buFont typeface="Arial" panose="020B0604020202020204" pitchFamily="34" charset="0"/>
              <a:buNone/>
              <a:defRPr sz="2400" kern="1200">
                <a:solidFill>
                  <a:schemeClr val="tx1"/>
                </a:solidFill>
                <a:latin typeface="Arial" panose="020B0604020202020204" pitchFamily="34" charset="0"/>
                <a:ea typeface="+mn-ea"/>
                <a:cs typeface="+mn-cs"/>
              </a:defRPr>
            </a:lvl1pPr>
            <a:lvl2pPr marL="352425" indent="-352425" algn="l" defTabSz="914400" rtl="0" eaLnBrk="1" latinLnBrk="0" hangingPunct="1">
              <a:lnSpc>
                <a:spcPct val="90000"/>
              </a:lnSpc>
              <a:spcBef>
                <a:spcPts val="500"/>
              </a:spcBef>
              <a:spcAft>
                <a:spcPts val="500"/>
              </a:spcAft>
              <a:buClr>
                <a:schemeClr val="accent2"/>
              </a:buClr>
              <a:buFont typeface="Wingdings" panose="05000000000000000000" pitchFamily="2" charset="2"/>
              <a:buChar char="§"/>
              <a:defRPr sz="2000" kern="1200">
                <a:solidFill>
                  <a:schemeClr val="tx1"/>
                </a:solidFill>
                <a:latin typeface="Arial" panose="020B0604020202020204" pitchFamily="34" charset="0"/>
                <a:ea typeface="+mn-ea"/>
                <a:cs typeface="+mn-cs"/>
              </a:defRPr>
            </a:lvl2pPr>
            <a:lvl3pPr marL="685800" indent="-333375" algn="l" defTabSz="914400" rtl="0" eaLnBrk="1" latinLnBrk="0" hangingPunct="1">
              <a:lnSpc>
                <a:spcPct val="90000"/>
              </a:lnSpc>
              <a:spcBef>
                <a:spcPts val="500"/>
              </a:spcBef>
              <a:spcAft>
                <a:spcPts val="500"/>
              </a:spcAft>
              <a:buFont typeface="Arial" panose="020B0604020202020204" pitchFamily="34" charset="0"/>
              <a:buChar char="–"/>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2000"/>
              </a:spcBef>
              <a:spcAft>
                <a:spcPts val="100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000000"/>
              </a:solidFill>
              <a:effectLst/>
              <a:uLnTx/>
              <a:uFillTx/>
              <a:latin typeface="Arial" panose="020B0604020202020204" pitchFamily="34" charset="0"/>
              <a:ea typeface="Calibri"/>
              <a:cs typeface="Arial"/>
            </a:endParaRPr>
          </a:p>
        </p:txBody>
      </p:sp>
    </p:spTree>
    <p:extLst>
      <p:ext uri="{BB962C8B-B14F-4D97-AF65-F5344CB8AC3E}">
        <p14:creationId xmlns:p14="http://schemas.microsoft.com/office/powerpoint/2010/main" val="344922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4C7-B789-946A-89A2-4895B82C3792}"/>
              </a:ext>
            </a:extLst>
          </p:cNvPr>
          <p:cNvSpPr>
            <a:spLocks noGrp="1"/>
          </p:cNvSpPr>
          <p:nvPr>
            <p:ph type="title"/>
          </p:nvPr>
        </p:nvSpPr>
        <p:spPr>
          <a:xfrm>
            <a:off x="838200" y="365126"/>
            <a:ext cx="10515600" cy="835714"/>
          </a:xfrm>
        </p:spPr>
        <p:txBody>
          <a:bodyPr/>
          <a:lstStyle/>
          <a:p>
            <a:r>
              <a:rPr lang="en-US" dirty="0"/>
              <a:t>ISC2 Dashboard (NEW)</a:t>
            </a:r>
          </a:p>
        </p:txBody>
      </p:sp>
      <p:sp>
        <p:nvSpPr>
          <p:cNvPr id="3" name="Text Placeholder 2">
            <a:extLst>
              <a:ext uri="{FF2B5EF4-FFF2-40B4-BE49-F238E27FC236}">
                <a16:creationId xmlns:a16="http://schemas.microsoft.com/office/drawing/2014/main" id="{CA8275B5-6088-EAA0-95E0-839640208A4B}"/>
              </a:ext>
            </a:extLst>
          </p:cNvPr>
          <p:cNvSpPr>
            <a:spLocks noGrp="1"/>
          </p:cNvSpPr>
          <p:nvPr>
            <p:ph type="body" idx="1"/>
          </p:nvPr>
        </p:nvSpPr>
        <p:spPr>
          <a:xfrm>
            <a:off x="838200" y="1200840"/>
            <a:ext cx="6499034" cy="4780861"/>
          </a:xfrm>
        </p:spPr>
        <p:txBody>
          <a:bodyPr/>
          <a:lstStyle/>
          <a:p>
            <a:pPr marL="571500" indent="-342900">
              <a:buFont typeface="Arial" panose="020B0604020202020204" pitchFamily="34" charset="0"/>
              <a:buChar char="•"/>
            </a:pPr>
            <a:r>
              <a:rPr lang="en-US" sz="2400" dirty="0">
                <a:hlinkClick r:id="rId2"/>
              </a:rPr>
              <a:t>Dashboard</a:t>
            </a:r>
            <a:r>
              <a:rPr lang="en-US" sz="2400" dirty="0"/>
              <a:t> Link </a:t>
            </a:r>
            <a:r>
              <a:rPr lang="en-US" sz="2000" dirty="0"/>
              <a:t>(Need to have an ISC2 login)</a:t>
            </a:r>
          </a:p>
          <a:p>
            <a:pPr marL="571500" indent="-342900">
              <a:buFont typeface="Arial" panose="020B0604020202020204" pitchFamily="34" charset="0"/>
              <a:buChar char="•"/>
            </a:pPr>
            <a:r>
              <a:rPr lang="en-US" sz="2400" dirty="0"/>
              <a:t>Video introduction: </a:t>
            </a:r>
            <a:r>
              <a:rPr lang="en-US" sz="1800" dirty="0">
                <a:hlinkClick r:id="rId3"/>
              </a:rPr>
              <a:t>https://youtu.be/lX69YG4ICz8?si=gKZIZ2ZE0Id7qLQf</a:t>
            </a:r>
            <a:r>
              <a:rPr lang="en-US" sz="1800" dirty="0"/>
              <a:t> </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i="1" dirty="0"/>
              <a:t>What’s Next For Me</a:t>
            </a:r>
          </a:p>
          <a:p>
            <a:pPr marL="1028700" lvl="1">
              <a:buFont typeface="Arial" panose="020B0604020202020204" pitchFamily="34" charset="0"/>
              <a:buChar char="•"/>
            </a:pPr>
            <a:r>
              <a:rPr lang="en-US" dirty="0">
                <a:latin typeface="+mn-lt"/>
              </a:rPr>
              <a:t>Certifications and Courses</a:t>
            </a:r>
          </a:p>
          <a:p>
            <a:pPr marL="1028700" lvl="1">
              <a:buFont typeface="Arial" panose="020B0604020202020204" pitchFamily="34" charset="0"/>
              <a:buChar char="•"/>
            </a:pPr>
            <a:r>
              <a:rPr lang="en-US" dirty="0">
                <a:latin typeface="+mn-lt"/>
              </a:rPr>
              <a:t>ISC2 Insights – The latest updates, along with member views on global cybersecurity trends and issues, public policy, technology innovation and more.</a:t>
            </a:r>
          </a:p>
          <a:p>
            <a:pPr marL="1028700" lvl="1">
              <a:buFont typeface="Arial" panose="020B0604020202020204" pitchFamily="34" charset="0"/>
              <a:buChar char="•"/>
            </a:pPr>
            <a:r>
              <a:rPr lang="en-US" b="0" i="0" dirty="0">
                <a:solidFill>
                  <a:srgbClr val="000000"/>
                </a:solidFill>
                <a:effectLst/>
                <a:latin typeface="+mn-lt"/>
              </a:rPr>
              <a:t>Additional Resources – Connect globally, engage locally to build door-opening relationships.</a:t>
            </a:r>
          </a:p>
          <a:p>
            <a:pPr marL="1028700" lvl="1">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777A1D23-270C-8013-5DB6-5FC4C688D4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99D0662A-552D-4AC3-7E1D-C097E3A0F520}"/>
              </a:ext>
            </a:extLst>
          </p:cNvPr>
          <p:cNvPicPr>
            <a:picLocks noChangeAspect="1"/>
          </p:cNvPicPr>
          <p:nvPr/>
        </p:nvPicPr>
        <p:blipFill>
          <a:blip r:embed="rId4"/>
          <a:stretch>
            <a:fillRect/>
          </a:stretch>
        </p:blipFill>
        <p:spPr>
          <a:xfrm>
            <a:off x="8073435" y="170536"/>
            <a:ext cx="2676727" cy="5811164"/>
          </a:xfrm>
          <a:prstGeom prst="rect">
            <a:avLst/>
          </a:prstGeom>
        </p:spPr>
      </p:pic>
    </p:spTree>
    <p:extLst>
      <p:ext uri="{BB962C8B-B14F-4D97-AF65-F5344CB8AC3E}">
        <p14:creationId xmlns:p14="http://schemas.microsoft.com/office/powerpoint/2010/main" val="260274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987AB9-37D0-2A08-433D-3F21D471E0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2050" name="Picture 2">
            <a:extLst>
              <a:ext uri="{FF2B5EF4-FFF2-40B4-BE49-F238E27FC236}">
                <a16:creationId xmlns:a16="http://schemas.microsoft.com/office/drawing/2014/main" id="{3B068DB8-4106-1B6C-FB7F-719865F1E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67" y="429985"/>
            <a:ext cx="6318179" cy="35487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D736D2-3C45-40F7-024F-6E3E50266685}"/>
              </a:ext>
            </a:extLst>
          </p:cNvPr>
          <p:cNvSpPr txBox="1"/>
          <p:nvPr/>
        </p:nvSpPr>
        <p:spPr>
          <a:xfrm>
            <a:off x="454967" y="5700651"/>
            <a:ext cx="7522706" cy="307777"/>
          </a:xfrm>
          <a:prstGeom prst="rect">
            <a:avLst/>
          </a:prstGeom>
          <a:noFill/>
        </p:spPr>
        <p:txBody>
          <a:bodyPr wrap="square">
            <a:spAutoFit/>
          </a:bodyPr>
          <a:lstStyle/>
          <a:p>
            <a:r>
              <a:rPr lang="en-US" dirty="0">
                <a:hlinkClick r:id="rId3"/>
              </a:rPr>
              <a:t>https://www.linkedin.com/newsletters/isc2-up2date-7234222484202389506/</a:t>
            </a:r>
            <a:r>
              <a:rPr lang="en-US" dirty="0"/>
              <a:t> </a:t>
            </a:r>
          </a:p>
        </p:txBody>
      </p:sp>
      <p:sp>
        <p:nvSpPr>
          <p:cNvPr id="8" name="TextBox 7">
            <a:extLst>
              <a:ext uri="{FF2B5EF4-FFF2-40B4-BE49-F238E27FC236}">
                <a16:creationId xmlns:a16="http://schemas.microsoft.com/office/drawing/2014/main" id="{3DF39182-7A9E-21CE-7CA1-B08D65B86B36}"/>
              </a:ext>
            </a:extLst>
          </p:cNvPr>
          <p:cNvSpPr txBox="1"/>
          <p:nvPr/>
        </p:nvSpPr>
        <p:spPr>
          <a:xfrm>
            <a:off x="7041956" y="429985"/>
            <a:ext cx="4695077" cy="3662541"/>
          </a:xfrm>
          <a:prstGeom prst="rect">
            <a:avLst/>
          </a:prstGeom>
          <a:noFill/>
        </p:spPr>
        <p:txBody>
          <a:bodyPr wrap="square">
            <a:spAutoFit/>
          </a:bodyPr>
          <a:lstStyle/>
          <a:p>
            <a:pPr fontAlgn="base">
              <a:spcAft>
                <a:spcPts val="2400"/>
              </a:spcAft>
            </a:pPr>
            <a:r>
              <a:rPr lang="en-US" sz="2000" b="1" dirty="0"/>
              <a:t>ISC2 Up2Date: July 16th, 2025</a:t>
            </a:r>
          </a:p>
          <a:p>
            <a:pPr algn="l" fontAlgn="base">
              <a:spcAft>
                <a:spcPts val="2400"/>
              </a:spcAft>
              <a:buNone/>
            </a:pPr>
            <a:r>
              <a:rPr lang="en-US" b="0" i="0" dirty="0">
                <a:effectLst/>
                <a:latin typeface="-apple-system"/>
              </a:rPr>
              <a:t>ISC2’s AI Month: New research reveals the extent of AI cybersecurity tools adoption and its impact on training and recruitment, a sneak peek at what’s coming up at ISC2 Security Congress, members look at the impact AI is having on their organizations, plus new AI courses and certificate launch.</a:t>
            </a:r>
          </a:p>
          <a:p>
            <a:pPr algn="l" fontAlgn="base">
              <a:spcAft>
                <a:spcPts val="2400"/>
              </a:spcAft>
              <a:buNone/>
            </a:pPr>
            <a:r>
              <a:rPr lang="en-US" b="1" i="0" dirty="0">
                <a:solidFill>
                  <a:srgbClr val="0A66C2"/>
                </a:solidFill>
                <a:effectLst/>
                <a:latin typeface="-apple-system"/>
                <a:hlinkClick r:id="rId4"/>
              </a:rPr>
              <a:t>ISC2 Survey: 30% of Cyber Pros Using AI Security Tools</a:t>
            </a:r>
            <a:endParaRPr lang="en-US" b="0" i="0" dirty="0">
              <a:effectLst/>
              <a:latin typeface="-apple-system"/>
            </a:endParaRPr>
          </a:p>
          <a:p>
            <a:pPr algn="l" fontAlgn="base">
              <a:spcAft>
                <a:spcPts val="2400"/>
              </a:spcAft>
              <a:buNone/>
            </a:pPr>
            <a:r>
              <a:rPr lang="en-US" b="0" i="0" dirty="0">
                <a:effectLst/>
                <a:latin typeface="-apple-system"/>
              </a:rPr>
              <a:t>AI adoption is impacting both organizational operations and the workforce; the cybersecurity industry is no exception. ISC2 surveyed global cybersecurity professionals to better understand this impact. </a:t>
            </a:r>
            <a:r>
              <a:rPr lang="en-US" b="1" i="0" dirty="0">
                <a:solidFill>
                  <a:srgbClr val="0A66C2"/>
                </a:solidFill>
                <a:effectLst/>
                <a:latin typeface="-apple-system"/>
                <a:hlinkClick r:id="rId4"/>
              </a:rPr>
              <a:t>Read the report</a:t>
            </a:r>
            <a:endParaRPr lang="en-US" b="0" i="0" dirty="0">
              <a:effectLst/>
              <a:latin typeface="-apple-system"/>
            </a:endParaRPr>
          </a:p>
        </p:txBody>
      </p:sp>
    </p:spTree>
    <p:extLst>
      <p:ext uri="{BB962C8B-B14F-4D97-AF65-F5344CB8AC3E}">
        <p14:creationId xmlns:p14="http://schemas.microsoft.com/office/powerpoint/2010/main" val="189531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BS_SHAPE_LOCK" val="TRU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SC2 Chapter PPT">
  <a:themeElements>
    <a:clrScheme name="2023 ISC2 colors">
      <a:dk1>
        <a:srgbClr val="000000"/>
      </a:dk1>
      <a:lt1>
        <a:srgbClr val="FFFFFF"/>
      </a:lt1>
      <a:dk2>
        <a:srgbClr val="44546A"/>
      </a:dk2>
      <a:lt2>
        <a:srgbClr val="EBEBEB"/>
      </a:lt2>
      <a:accent1>
        <a:srgbClr val="448334"/>
      </a:accent1>
      <a:accent2>
        <a:srgbClr val="9AC23C"/>
      </a:accent2>
      <a:accent3>
        <a:srgbClr val="5466AE"/>
      </a:accent3>
      <a:accent4>
        <a:srgbClr val="ECC623"/>
      </a:accent4>
      <a:accent5>
        <a:srgbClr val="F07133"/>
      </a:accent5>
      <a:accent6>
        <a:srgbClr val="0086B6"/>
      </a:accent6>
      <a:hlink>
        <a:srgbClr val="0086B6"/>
      </a:hlink>
      <a:folHlink>
        <a:srgbClr val="4483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SC2 Chapter PPT">
  <a:themeElements>
    <a:clrScheme name="2023 ISC2 colors">
      <a:dk1>
        <a:srgbClr val="000000"/>
      </a:dk1>
      <a:lt1>
        <a:srgbClr val="FFFFFF"/>
      </a:lt1>
      <a:dk2>
        <a:srgbClr val="44546A"/>
      </a:dk2>
      <a:lt2>
        <a:srgbClr val="EBEBEB"/>
      </a:lt2>
      <a:accent1>
        <a:srgbClr val="448334"/>
      </a:accent1>
      <a:accent2>
        <a:srgbClr val="9AC23C"/>
      </a:accent2>
      <a:accent3>
        <a:srgbClr val="5466AE"/>
      </a:accent3>
      <a:accent4>
        <a:srgbClr val="ECC623"/>
      </a:accent4>
      <a:accent5>
        <a:srgbClr val="F07133"/>
      </a:accent5>
      <a:accent6>
        <a:srgbClr val="0086B6"/>
      </a:accent6>
      <a:hlink>
        <a:srgbClr val="0086B6"/>
      </a:hlink>
      <a:folHlink>
        <a:srgbClr val="448334"/>
      </a:folHlink>
    </a:clrScheme>
    <a:fontScheme name="ISC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nchor="ctr">
        <a:spAutoFit/>
      </a:bodyPr>
      <a:lstStyle>
        <a:defPPr algn="l">
          <a:lnSpc>
            <a:spcPct val="90000"/>
          </a:lnSpc>
          <a:defRPr sz="1600" dirty="0"/>
        </a:defPPr>
      </a:lstStyle>
    </a:txDef>
  </a:objectDefaults>
  <a:extraClrSchemeLst/>
  <a:custClrLst/>
  <a:extLst>
    <a:ext uri="{05A4C25C-085E-4340-85A3-A5531E510DB2}">
      <thm15:themeFamily xmlns:thm15="http://schemas.microsoft.com/office/thememl/2012/main" name="ISC2 Chapter PPT" id="{4FF37214-FFF0-41E6-A70F-6BB119BCA088}" vid="{42BB5BE0-2448-45D2-8DAD-4327B9361A2F}"/>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14206</TotalTime>
  <Words>1530</Words>
  <Application>Microsoft Office PowerPoint</Application>
  <PresentationFormat>Widescreen</PresentationFormat>
  <Paragraphs>175</Paragraphs>
  <Slides>25</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Wingdings</vt:lpstr>
      <vt:lpstr>Arial</vt:lpstr>
      <vt:lpstr>-apple-system</vt:lpstr>
      <vt:lpstr>Open Sans 1</vt:lpstr>
      <vt:lpstr>Calibri</vt:lpstr>
      <vt:lpstr>ISC2 Chapter PPT</vt:lpstr>
      <vt:lpstr>1_ISC2 Chapter PPT</vt:lpstr>
      <vt:lpstr>PowerPoint Presentation</vt:lpstr>
      <vt:lpstr>PowerPoint Presentation</vt:lpstr>
      <vt:lpstr>July 21, 2025 Agenda</vt:lpstr>
      <vt:lpstr>PowerPoint Presentation</vt:lpstr>
      <vt:lpstr>PowerPoint Presentation</vt:lpstr>
      <vt:lpstr>ISC2 Omaha-Lincoln Chapter Board</vt:lpstr>
      <vt:lpstr>Pillars of Chapter Strategy</vt:lpstr>
      <vt:lpstr>ISC2 Dashboard (NEW)</vt:lpstr>
      <vt:lpstr>PowerPoint Presentation</vt:lpstr>
      <vt:lpstr>PowerPoint Presentation</vt:lpstr>
      <vt:lpstr>September 2025 Chapter Meeting</vt:lpstr>
      <vt:lpstr>Upcoming Cybersecurity Events</vt:lpstr>
      <vt:lpstr>ISC2 Omaha-Lincoln Chapter Marketing</vt:lpstr>
      <vt:lpstr>PowerPoint Presentation</vt:lpstr>
      <vt:lpstr>PowerPoint Presentation</vt:lpstr>
      <vt:lpstr>Chapter Regional Management Committees (CMRC) Chapters – Central/Midwest Sub-Region</vt:lpstr>
      <vt:lpstr>PowerPoint Presentation</vt:lpstr>
      <vt:lpstr>PowerPoint Presentation</vt:lpstr>
      <vt:lpstr>PowerPoint Presentation</vt:lpstr>
      <vt:lpstr>PowerPoint Presentation</vt:lpstr>
      <vt:lpstr>PowerPoint Presentation</vt:lpstr>
      <vt:lpstr>ISC2 Resources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Speelman, Walter S</dc:creator>
  <cp:lastModifiedBy>Ron Woerner</cp:lastModifiedBy>
  <cp:revision>7</cp:revision>
  <dcterms:created xsi:type="dcterms:W3CDTF">2023-03-23T18:31:46Z</dcterms:created>
  <dcterms:modified xsi:type="dcterms:W3CDTF">2025-07-26T16:07:30Z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E0060DDF-EA23-4FDA-90AB-0CB2B77F2116</vt:lpwstr>
  </property>
  <property fmtid="{D5CDD505-2E9C-101B-9397-08002B2CF9AE}" pid="3" name="ArticulatePath">
    <vt:lpwstr>https://isc2org.sharepoint.com/sites/CommunicationsDC/Corporate Communications/Presentations/2022 ISC2 branding/2022 PPT Template/ISC2 2022 PPT Template</vt:lpwstr>
  </property>
  <property fmtid="{D5CDD505-2E9C-101B-9397-08002B2CF9AE}" pid="4" name="ContentTypeId">
    <vt:lpwstr>0x01010082C243F7D8FD50478F0F2CC6F5FF508C</vt:lpwstr>
  </property>
  <property fmtid="{D5CDD505-2E9C-101B-9397-08002B2CF9AE}" pid="5" name="MediaServiceImageTags">
    <vt:lpwstr/>
  </property>
  <property fmtid="{D5CDD505-2E9C-101B-9397-08002B2CF9AE}" pid="6" name="NXPowerLiteLastOptimized">
    <vt:lpwstr>9455061</vt:lpwstr>
  </property>
  <property fmtid="{D5CDD505-2E9C-101B-9397-08002B2CF9AE}" pid="7" name="NXPowerLiteSettings">
    <vt:lpwstr>F980073804F000</vt:lpwstr>
  </property>
  <property fmtid="{D5CDD505-2E9C-101B-9397-08002B2CF9AE}" pid="8" name="NXPowerLiteVersion">
    <vt:lpwstr>D9.1.2</vt:lpwstr>
  </property>
  <property fmtid="{D5CDD505-2E9C-101B-9397-08002B2CF9AE}" pid="9" name="_dlc_DocIdItemGuid">
    <vt:lpwstr>02cac40a-035b-458d-b47f-56fdc4a263e9</vt:lpwstr>
  </property>
</Properties>
</file>